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3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73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72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82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6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87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21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4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0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56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66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AC0B-9706-4C13-97D2-A1CEF3116FF3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F4DF-C06A-4A1C-8057-52435E2AF6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8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844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Pacheco Colares</dc:creator>
  <cp:lastModifiedBy>Odonto</cp:lastModifiedBy>
  <cp:revision>3</cp:revision>
  <dcterms:created xsi:type="dcterms:W3CDTF">2023-04-05T20:28:04Z</dcterms:created>
  <dcterms:modified xsi:type="dcterms:W3CDTF">2023-04-10T17:37:48Z</dcterms:modified>
</cp:coreProperties>
</file>