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59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AE356373-0E03-490F-82B5-4C4AA80E8B91}"/>
              </a:ext>
            </a:extLst>
          </p:cNvPr>
          <p:cNvSpPr txBox="1"/>
          <p:nvPr userDrawn="1"/>
        </p:nvSpPr>
        <p:spPr>
          <a:xfrm>
            <a:off x="422527" y="11501379"/>
            <a:ext cx="6518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gency FB" panose="020B0503020202020204" pitchFamily="34" charset="0"/>
              </a:rPr>
              <a:t>XV Encontro Científico da FAO UFMG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81C553A-F45F-4098-9502-C0F5E37B7FF1}"/>
              </a:ext>
            </a:extLst>
          </p:cNvPr>
          <p:cNvSpPr/>
          <p:nvPr userDrawn="1"/>
        </p:nvSpPr>
        <p:spPr>
          <a:xfrm>
            <a:off x="0" y="-46039"/>
            <a:ext cx="6872068" cy="12285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6114CFD8-7F80-454C-8218-C6640DC18955}"/>
              </a:ext>
            </a:extLst>
          </p:cNvPr>
          <p:cNvSpPr/>
          <p:nvPr userDrawn="1"/>
        </p:nvSpPr>
        <p:spPr>
          <a:xfrm>
            <a:off x="165866" y="111796"/>
            <a:ext cx="6509915" cy="11913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0F0E4A4-E6BA-493E-B921-CD212A105AA5}"/>
              </a:ext>
            </a:extLst>
          </p:cNvPr>
          <p:cNvSpPr/>
          <p:nvPr userDrawn="1"/>
        </p:nvSpPr>
        <p:spPr>
          <a:xfrm>
            <a:off x="0" y="11497126"/>
            <a:ext cx="6858000" cy="70788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63E728F-E76A-4C70-A9AF-DCEDB838C5BB}"/>
              </a:ext>
            </a:extLst>
          </p:cNvPr>
          <p:cNvSpPr txBox="1"/>
          <p:nvPr userDrawn="1"/>
        </p:nvSpPr>
        <p:spPr>
          <a:xfrm>
            <a:off x="422527" y="11501379"/>
            <a:ext cx="6518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gency FB" panose="020B0503020202020204" pitchFamily="34" charset="0"/>
              </a:rPr>
              <a:t>XV Encontro Científico da FAO UFMG</a:t>
            </a:r>
            <a:endParaRPr lang="en-US" sz="4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16" name="Imagem 15" descr="Logotipo&#10;&#10;Descrição gerada automaticamente">
            <a:extLst>
              <a:ext uri="{FF2B5EF4-FFF2-40B4-BE49-F238E27FC236}">
                <a16:creationId xmlns:a16="http://schemas.microsoft.com/office/drawing/2014/main" id="{B12F952D-66AD-497E-BD63-5C094E6921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3" y="111058"/>
            <a:ext cx="598735" cy="768107"/>
          </a:xfrm>
          <a:prstGeom prst="rect">
            <a:avLst/>
          </a:prstGeom>
        </p:spPr>
      </p:pic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CFEDF86A-4D66-4DB3-878E-417671D373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9" y="928281"/>
            <a:ext cx="873924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5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AACC6254-5443-4F99-B90F-E1752FC0A930}"/>
              </a:ext>
            </a:extLst>
          </p:cNvPr>
          <p:cNvSpPr/>
          <p:nvPr/>
        </p:nvSpPr>
        <p:spPr>
          <a:xfrm>
            <a:off x="625571" y="517898"/>
            <a:ext cx="5585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Cristiane Meira ASSUNÇÃO*, </a:t>
            </a:r>
            <a:r>
              <a:rPr lang="pt-BR" sz="900" dirty="0">
                <a:latin typeface="Arial" panose="020B0604020202020204" pitchFamily="34" charset="0"/>
                <a:ea typeface="Times New Roman" panose="02020603050405020304" pitchFamily="18" charset="0"/>
              </a:rPr>
              <a:t>Cristiane </a:t>
            </a:r>
            <a:r>
              <a:rPr lang="pt-BR" sz="900" dirty="0" err="1">
                <a:latin typeface="Arial" panose="020B0604020202020204" pitchFamily="34" charset="0"/>
                <a:ea typeface="Times New Roman" panose="02020603050405020304" pitchFamily="18" charset="0"/>
              </a:rPr>
              <a:t>Baccin</a:t>
            </a:r>
            <a:r>
              <a:rPr lang="pt-BR" sz="900" dirty="0">
                <a:latin typeface="Arial" panose="020B0604020202020204" pitchFamily="34" charset="0"/>
                <a:ea typeface="Times New Roman" panose="02020603050405020304" pitchFamily="18" charset="0"/>
              </a:rPr>
              <a:t> BENDO, Júnia Maria </a:t>
            </a:r>
            <a:r>
              <a:rPr lang="pt-BR" sz="9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Cheib</a:t>
            </a:r>
            <a:r>
              <a:rPr lang="pt-BR" sz="900" dirty="0">
                <a:latin typeface="Arial" panose="020B0604020202020204" pitchFamily="34" charset="0"/>
                <a:ea typeface="Times New Roman" panose="02020603050405020304" pitchFamily="18" charset="0"/>
              </a:rPr>
              <a:t> SERRA-NEGRA</a:t>
            </a:r>
          </a:p>
          <a:p>
            <a:pPr algn="ctr"/>
            <a:r>
              <a:rPr lang="pt-BR" sz="900" dirty="0">
                <a:latin typeface="Arial" panose="020B0604020202020204" pitchFamily="34" charset="0"/>
              </a:rPr>
              <a:t>Faculdade de Odontologia – Universidade Federal de Minas Gerais</a:t>
            </a:r>
            <a:endParaRPr lang="en-US" sz="9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1F57C46-8AF4-4B3D-9035-06E6353B5636}"/>
              </a:ext>
            </a:extLst>
          </p:cNvPr>
          <p:cNvSpPr/>
          <p:nvPr/>
        </p:nvSpPr>
        <p:spPr>
          <a:xfrm>
            <a:off x="810342" y="181661"/>
            <a:ext cx="55852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Título</a:t>
            </a:r>
            <a:endParaRPr lang="en-US" sz="1200" b="1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0E45094-DDAF-4585-88D3-E5ED73BD82DF}"/>
              </a:ext>
            </a:extLst>
          </p:cNvPr>
          <p:cNvSpPr/>
          <p:nvPr/>
        </p:nvSpPr>
        <p:spPr>
          <a:xfrm>
            <a:off x="5884202" y="178668"/>
            <a:ext cx="751349" cy="8419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0E7524-6C89-48BE-B057-CB6D37AF2B44}"/>
              </a:ext>
            </a:extLst>
          </p:cNvPr>
          <p:cNvSpPr txBox="1"/>
          <p:nvPr/>
        </p:nvSpPr>
        <p:spPr>
          <a:xfrm>
            <a:off x="5368636" y="329354"/>
            <a:ext cx="178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Foto de </a:t>
            </a:r>
          </a:p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apresentador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A6B406B-DDC9-4662-9C2E-EC7E83053690}"/>
              </a:ext>
            </a:extLst>
          </p:cNvPr>
          <p:cNvSpPr/>
          <p:nvPr/>
        </p:nvSpPr>
        <p:spPr>
          <a:xfrm>
            <a:off x="4886830" y="1020663"/>
            <a:ext cx="19711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ea typeface="Times New Roman" panose="02020603050405020304" pitchFamily="18" charset="0"/>
              </a:rPr>
              <a:t>crisassuncao@hotmail.com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38586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1442</TotalTime>
  <Words>30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Agency FB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Jessica Bittencourt</dc:creator>
  <cp:lastModifiedBy>Valéria Hoffmam</cp:lastModifiedBy>
  <cp:revision>13</cp:revision>
  <dcterms:created xsi:type="dcterms:W3CDTF">2021-03-26T04:20:32Z</dcterms:created>
  <dcterms:modified xsi:type="dcterms:W3CDTF">2021-06-01T14:28:36Z</dcterms:modified>
</cp:coreProperties>
</file>