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53513-8821-4042-9F71-A9B96323BE06}" v="1" dt="2021-03-26T20:49:05.045"/>
    <p1510:client id="{F1C40623-C26F-4CEF-BEDD-39FEF9A409D8}" v="3" dt="2021-03-26T17:57:02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955BE41-B1C0-486E-9F47-D05E65E40661}"/>
              </a:ext>
            </a:extLst>
          </p:cNvPr>
          <p:cNvSpPr txBox="1"/>
          <p:nvPr userDrawn="1"/>
        </p:nvSpPr>
        <p:spPr>
          <a:xfrm>
            <a:off x="422527" y="11501379"/>
            <a:ext cx="651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gency FB" panose="020B0503020202020204" pitchFamily="34" charset="0"/>
              </a:rPr>
              <a:t>XV Encontro Científico da FAO UFMG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9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E356373-0E03-490F-82B5-4C4AA80E8B91}"/>
              </a:ext>
            </a:extLst>
          </p:cNvPr>
          <p:cNvSpPr txBox="1"/>
          <p:nvPr userDrawn="1"/>
        </p:nvSpPr>
        <p:spPr>
          <a:xfrm>
            <a:off x="422527" y="11501379"/>
            <a:ext cx="651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gency FB" panose="020B0503020202020204" pitchFamily="34" charset="0"/>
              </a:rPr>
              <a:t>XV Encontro Científico da FAO UFMG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81C553A-F45F-4098-9502-C0F5E37B7FF1}"/>
              </a:ext>
            </a:extLst>
          </p:cNvPr>
          <p:cNvSpPr/>
          <p:nvPr userDrawn="1"/>
        </p:nvSpPr>
        <p:spPr>
          <a:xfrm>
            <a:off x="0" y="-135630"/>
            <a:ext cx="6858000" cy="12285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6114CFD8-7F80-454C-8218-C6640DC18955}"/>
              </a:ext>
            </a:extLst>
          </p:cNvPr>
          <p:cNvSpPr/>
          <p:nvPr userDrawn="1"/>
        </p:nvSpPr>
        <p:spPr>
          <a:xfrm>
            <a:off x="173164" y="0"/>
            <a:ext cx="6509915" cy="11913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0F0E4A4-E6BA-493E-B921-CD212A105AA5}"/>
              </a:ext>
            </a:extLst>
          </p:cNvPr>
          <p:cNvSpPr/>
          <p:nvPr userDrawn="1"/>
        </p:nvSpPr>
        <p:spPr>
          <a:xfrm>
            <a:off x="0" y="11497126"/>
            <a:ext cx="6858000" cy="70788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63E728F-E76A-4C70-A9AF-DCEDB838C5BB}"/>
              </a:ext>
            </a:extLst>
          </p:cNvPr>
          <p:cNvSpPr txBox="1"/>
          <p:nvPr userDrawn="1"/>
        </p:nvSpPr>
        <p:spPr>
          <a:xfrm>
            <a:off x="422527" y="11501379"/>
            <a:ext cx="651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gency FB" panose="020B0503020202020204" pitchFamily="34" charset="0"/>
              </a:rPr>
              <a:t>XV Encontro Científico da FAO UFMG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B12F952D-66AD-497E-BD63-5C094E692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99" y="16407"/>
            <a:ext cx="598735" cy="768107"/>
          </a:xfrm>
          <a:prstGeom prst="rect">
            <a:avLst/>
          </a:prstGeom>
        </p:spPr>
      </p:pic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CFEDF86A-4D66-4DB3-878E-417671D373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91" y="814504"/>
            <a:ext cx="873924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5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AACC6254-5443-4F99-B90F-E1752FC0A930}"/>
              </a:ext>
            </a:extLst>
          </p:cNvPr>
          <p:cNvSpPr/>
          <p:nvPr/>
        </p:nvSpPr>
        <p:spPr>
          <a:xfrm>
            <a:off x="625571" y="517898"/>
            <a:ext cx="558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Cristiane Meira ASSUNÇÃO*, 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Cristiane </a:t>
            </a:r>
            <a:r>
              <a:rPr lang="pt-BR" sz="9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Baccin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 BENDO, Júnia Maria </a:t>
            </a:r>
            <a:r>
              <a:rPr lang="pt-BR" sz="9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Cheib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 SERRA-NEGRA</a:t>
            </a:r>
          </a:p>
          <a:p>
            <a:pPr algn="ctr"/>
            <a:r>
              <a:rPr lang="pt-BR" sz="900" dirty="0">
                <a:latin typeface="Arial" panose="020B0604020202020204" pitchFamily="34" charset="0"/>
              </a:rPr>
              <a:t>Faculdade de Odontologia – Universidade Federal de Minas Gerais</a:t>
            </a:r>
            <a:endParaRPr lang="en-US" sz="9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1F57C46-8AF4-4B3D-9035-06E6353B5636}"/>
              </a:ext>
            </a:extLst>
          </p:cNvPr>
          <p:cNvSpPr/>
          <p:nvPr/>
        </p:nvSpPr>
        <p:spPr>
          <a:xfrm>
            <a:off x="810342" y="181661"/>
            <a:ext cx="55852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Título</a:t>
            </a:r>
            <a:endParaRPr lang="en-US" sz="1200" b="1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0E45094-DDAF-4585-88D3-E5ED73BD82DF}"/>
              </a:ext>
            </a:extLst>
          </p:cNvPr>
          <p:cNvSpPr/>
          <p:nvPr/>
        </p:nvSpPr>
        <p:spPr>
          <a:xfrm>
            <a:off x="5884202" y="84884"/>
            <a:ext cx="751349" cy="841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0E7524-6C89-48BE-B057-CB6D37AF2B44}"/>
              </a:ext>
            </a:extLst>
          </p:cNvPr>
          <p:cNvSpPr txBox="1"/>
          <p:nvPr/>
        </p:nvSpPr>
        <p:spPr>
          <a:xfrm>
            <a:off x="5368636" y="266724"/>
            <a:ext cx="178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Foto de </a:t>
            </a:r>
          </a:p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apresentador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A6B406B-DDC9-4662-9C2E-EC7E83053690}"/>
              </a:ext>
            </a:extLst>
          </p:cNvPr>
          <p:cNvSpPr/>
          <p:nvPr/>
        </p:nvSpPr>
        <p:spPr>
          <a:xfrm>
            <a:off x="4886830" y="968409"/>
            <a:ext cx="19711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ea typeface="Times New Roman" panose="02020603050405020304" pitchFamily="18" charset="0"/>
              </a:rPr>
              <a:t>crisassuncao@hotmail.com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858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1427</TotalTime>
  <Words>30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Jessica Bittencourt</dc:creator>
  <cp:lastModifiedBy>Valéria Hoffmam</cp:lastModifiedBy>
  <cp:revision>13</cp:revision>
  <dcterms:created xsi:type="dcterms:W3CDTF">2021-03-26T04:20:32Z</dcterms:created>
  <dcterms:modified xsi:type="dcterms:W3CDTF">2021-03-30T16:24:27Z</dcterms:modified>
</cp:coreProperties>
</file>