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7" r:id="rId2"/>
  </p:sldIdLst>
  <p:sldSz cx="51206400" cy="26639838"/>
  <p:notesSz cx="6858000" cy="9144000"/>
  <p:defaultTextStyle>
    <a:defPPr>
      <a:defRPr lang="pt-BR"/>
    </a:defPPr>
    <a:lvl1pPr marL="0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1pPr>
    <a:lvl2pPr marL="1465332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2pPr>
    <a:lvl3pPr marL="2930663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3pPr>
    <a:lvl4pPr marL="4395994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4pPr>
    <a:lvl5pPr marL="5861324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5pPr>
    <a:lvl6pPr marL="7326657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6pPr>
    <a:lvl7pPr marL="8791989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7pPr>
    <a:lvl8pPr marL="10257318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8pPr>
    <a:lvl9pPr marL="11722651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FE631EC8-3C41-4BB2-94B0-10FE54DB5CA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434" autoAdjust="0"/>
  </p:normalViewPr>
  <p:slideViewPr>
    <p:cSldViewPr snapToGrid="0">
      <p:cViewPr>
        <p:scale>
          <a:sx n="33" d="100"/>
          <a:sy n="33" d="100"/>
        </p:scale>
        <p:origin x="-3540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576" y="2948142"/>
            <a:ext cx="42245280" cy="1385271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1076" spc="-19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0214" y="17307819"/>
            <a:ext cx="42245280" cy="44399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9323" cap="all" spc="777" baseline="0">
                <a:solidFill>
                  <a:schemeClr val="tx2"/>
                </a:solidFill>
                <a:latin typeface="+mj-lt"/>
              </a:defRPr>
            </a:lvl1pPr>
            <a:lvl2pPr marL="1775993" indent="0" algn="ctr">
              <a:buNone/>
              <a:defRPr sz="9323"/>
            </a:lvl2pPr>
            <a:lvl3pPr marL="3551987" indent="0" algn="ctr">
              <a:buNone/>
              <a:defRPr sz="9323"/>
            </a:lvl3pPr>
            <a:lvl4pPr marL="5327980" indent="0" algn="ctr">
              <a:buNone/>
              <a:defRPr sz="7769"/>
            </a:lvl4pPr>
            <a:lvl5pPr marL="7103974" indent="0" algn="ctr">
              <a:buNone/>
              <a:defRPr sz="7769"/>
            </a:lvl5pPr>
            <a:lvl6pPr marL="8879967" indent="0" algn="ctr">
              <a:buNone/>
              <a:defRPr sz="7769"/>
            </a:lvl6pPr>
            <a:lvl7pPr marL="10655960" indent="0" algn="ctr">
              <a:buNone/>
              <a:defRPr sz="7769"/>
            </a:lvl7pPr>
            <a:lvl8pPr marL="12431954" indent="0" algn="ctr">
              <a:buNone/>
              <a:defRPr sz="7769"/>
            </a:lvl8pPr>
            <a:lvl9pPr marL="14207947" indent="0" algn="ctr">
              <a:buNone/>
              <a:defRPr sz="77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5072164" y="16871897"/>
            <a:ext cx="414771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45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9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601583"/>
            <a:ext cx="11041380" cy="2237427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601583"/>
            <a:ext cx="32484060" cy="22374271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5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18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76" y="2948142"/>
            <a:ext cx="42245280" cy="13852716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107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17298135"/>
            <a:ext cx="42245280" cy="443997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9323" cap="all" spc="777" baseline="0">
                <a:solidFill>
                  <a:schemeClr val="tx2"/>
                </a:solidFill>
                <a:latin typeface="+mj-lt"/>
              </a:defRPr>
            </a:lvl1pPr>
            <a:lvl2pPr marL="1775993" indent="0">
              <a:buNone/>
              <a:defRPr sz="6992">
                <a:solidFill>
                  <a:schemeClr val="tx1">
                    <a:tint val="75000"/>
                  </a:schemeClr>
                </a:solidFill>
              </a:defRPr>
            </a:lvl2pPr>
            <a:lvl3pPr marL="3551987" indent="0">
              <a:buNone/>
              <a:defRPr sz="6215">
                <a:solidFill>
                  <a:schemeClr val="tx1">
                    <a:tint val="75000"/>
                  </a:schemeClr>
                </a:solidFill>
              </a:defRPr>
            </a:lvl3pPr>
            <a:lvl4pPr marL="5327980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4pPr>
            <a:lvl5pPr marL="7103974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5pPr>
            <a:lvl6pPr marL="8879967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6pPr>
            <a:lvl7pPr marL="10655960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7pPr>
            <a:lvl8pPr marL="12431954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8pPr>
            <a:lvl9pPr marL="14207947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5072164" y="16871897"/>
            <a:ext cx="414771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8568" y="7169737"/>
            <a:ext cx="20738592" cy="156287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15264" y="7169741"/>
            <a:ext cx="20738592" cy="156287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74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7170972"/>
            <a:ext cx="20738592" cy="286008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769" b="0" cap="all" baseline="0">
                <a:solidFill>
                  <a:schemeClr val="tx2"/>
                </a:solidFill>
              </a:defRPr>
            </a:lvl1pPr>
            <a:lvl2pPr marL="1775993" indent="0">
              <a:buNone/>
              <a:defRPr sz="7769" b="1"/>
            </a:lvl2pPr>
            <a:lvl3pPr marL="3551987" indent="0">
              <a:buNone/>
              <a:defRPr sz="6992" b="1"/>
            </a:lvl3pPr>
            <a:lvl4pPr marL="5327980" indent="0">
              <a:buNone/>
              <a:defRPr sz="6215" b="1"/>
            </a:lvl4pPr>
            <a:lvl5pPr marL="7103974" indent="0">
              <a:buNone/>
              <a:defRPr sz="6215" b="1"/>
            </a:lvl5pPr>
            <a:lvl6pPr marL="8879967" indent="0">
              <a:buNone/>
              <a:defRPr sz="6215" b="1"/>
            </a:lvl6pPr>
            <a:lvl7pPr marL="10655960" indent="0">
              <a:buNone/>
              <a:defRPr sz="6215" b="1"/>
            </a:lvl7pPr>
            <a:lvl8pPr marL="12431954" indent="0">
              <a:buNone/>
              <a:defRPr sz="6215" b="1"/>
            </a:lvl8pPr>
            <a:lvl9pPr marL="14207947" indent="0">
              <a:buNone/>
              <a:defRPr sz="621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76" y="10031053"/>
            <a:ext cx="20738592" cy="131225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15264" y="7170972"/>
            <a:ext cx="20738592" cy="286008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769" b="0" cap="all" baseline="0">
                <a:solidFill>
                  <a:schemeClr val="tx2"/>
                </a:solidFill>
              </a:defRPr>
            </a:lvl1pPr>
            <a:lvl2pPr marL="1775993" indent="0">
              <a:buNone/>
              <a:defRPr sz="7769" b="1"/>
            </a:lvl2pPr>
            <a:lvl3pPr marL="3551987" indent="0">
              <a:buNone/>
              <a:defRPr sz="6992" b="1"/>
            </a:lvl3pPr>
            <a:lvl4pPr marL="5327980" indent="0">
              <a:buNone/>
              <a:defRPr sz="6215" b="1"/>
            </a:lvl4pPr>
            <a:lvl5pPr marL="7103974" indent="0">
              <a:buNone/>
              <a:defRPr sz="6215" b="1"/>
            </a:lvl5pPr>
            <a:lvl6pPr marL="8879967" indent="0">
              <a:buNone/>
              <a:defRPr sz="6215" b="1"/>
            </a:lvl6pPr>
            <a:lvl7pPr marL="10655960" indent="0">
              <a:buNone/>
              <a:defRPr sz="6215" b="1"/>
            </a:lvl7pPr>
            <a:lvl8pPr marL="12431954" indent="0">
              <a:buNone/>
              <a:defRPr sz="6215" b="1"/>
            </a:lvl8pPr>
            <a:lvl9pPr marL="14207947" indent="0">
              <a:buNone/>
              <a:defRPr sz="621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15264" y="10031053"/>
            <a:ext cx="20738592" cy="131225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1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09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50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9" y="0"/>
            <a:ext cx="17013322" cy="26639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968298" y="0"/>
            <a:ext cx="268834" cy="26639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2308782"/>
            <a:ext cx="13441680" cy="8879946"/>
          </a:xfrm>
        </p:spPr>
        <p:txBody>
          <a:bodyPr anchor="b">
            <a:normAutofit/>
          </a:bodyPr>
          <a:lstStyle>
            <a:lvl1pPr>
              <a:defRPr sz="13984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2520" y="2841583"/>
            <a:ext cx="27267408" cy="204238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11366331"/>
            <a:ext cx="13441680" cy="1312617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5827">
                <a:solidFill>
                  <a:srgbClr val="FFFFFF"/>
                </a:solidFill>
              </a:defRPr>
            </a:lvl1pPr>
            <a:lvl2pPr marL="1775993" indent="0">
              <a:buNone/>
              <a:defRPr sz="4661"/>
            </a:lvl2pPr>
            <a:lvl3pPr marL="3551987" indent="0">
              <a:buNone/>
              <a:defRPr sz="3885"/>
            </a:lvl3pPr>
            <a:lvl4pPr marL="5327980" indent="0">
              <a:buNone/>
              <a:defRPr sz="3496"/>
            </a:lvl4pPr>
            <a:lvl5pPr marL="7103974" indent="0">
              <a:buNone/>
              <a:defRPr sz="3496"/>
            </a:lvl5pPr>
            <a:lvl6pPr marL="8879967" indent="0">
              <a:buNone/>
              <a:defRPr sz="3496"/>
            </a:lvl6pPr>
            <a:lvl7pPr marL="10655960" indent="0">
              <a:buNone/>
              <a:defRPr sz="3496"/>
            </a:lvl7pPr>
            <a:lvl8pPr marL="12431954" indent="0">
              <a:buNone/>
              <a:defRPr sz="3496"/>
            </a:lvl8pPr>
            <a:lvl9pPr marL="14207947" indent="0">
              <a:buNone/>
              <a:defRPr sz="349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55150" y="25092977"/>
            <a:ext cx="10997742" cy="1418325"/>
          </a:xfrm>
        </p:spPr>
        <p:txBody>
          <a:bodyPr/>
          <a:lstStyle>
            <a:lvl1pPr algn="l">
              <a:defRPr/>
            </a:lvl1pPr>
          </a:lstStyle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2520" y="25092977"/>
            <a:ext cx="19522440" cy="14183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6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9239883"/>
            <a:ext cx="51193065" cy="7399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19092568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78" y="19713480"/>
            <a:ext cx="42477309" cy="3196781"/>
          </a:xfrm>
        </p:spPr>
        <p:txBody>
          <a:bodyPr lIns="91440" tIns="0" rIns="91440" bIns="0" anchor="b">
            <a:noAutofit/>
          </a:bodyPr>
          <a:lstStyle>
            <a:lvl1pPr>
              <a:defRPr sz="13984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" y="0"/>
            <a:ext cx="51206337" cy="1909256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2430"/>
            </a:lvl1pPr>
            <a:lvl2pPr marL="1775993" indent="0">
              <a:buNone/>
              <a:defRPr sz="10877"/>
            </a:lvl2pPr>
            <a:lvl3pPr marL="3551987" indent="0">
              <a:buNone/>
              <a:defRPr sz="9323"/>
            </a:lvl3pPr>
            <a:lvl4pPr marL="5327980" indent="0">
              <a:buNone/>
              <a:defRPr sz="7769"/>
            </a:lvl4pPr>
            <a:lvl5pPr marL="7103974" indent="0">
              <a:buNone/>
              <a:defRPr sz="7769"/>
            </a:lvl5pPr>
            <a:lvl6pPr marL="8879967" indent="0">
              <a:buNone/>
              <a:defRPr sz="7769"/>
            </a:lvl6pPr>
            <a:lvl7pPr marL="10655960" indent="0">
              <a:buNone/>
              <a:defRPr sz="7769"/>
            </a:lvl7pPr>
            <a:lvl8pPr marL="12431954" indent="0">
              <a:buNone/>
              <a:defRPr sz="7769"/>
            </a:lvl8pPr>
            <a:lvl9pPr marL="14207947" indent="0">
              <a:buNone/>
              <a:defRPr sz="776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8576" y="22945780"/>
            <a:ext cx="42475709" cy="230878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331"/>
              </a:spcAft>
              <a:buNone/>
              <a:defRPr sz="5827">
                <a:solidFill>
                  <a:srgbClr val="FFFFFF"/>
                </a:solidFill>
              </a:defRPr>
            </a:lvl1pPr>
            <a:lvl2pPr marL="1775993" indent="0">
              <a:buNone/>
              <a:defRPr sz="4661"/>
            </a:lvl2pPr>
            <a:lvl3pPr marL="3551987" indent="0">
              <a:buNone/>
              <a:defRPr sz="3885"/>
            </a:lvl3pPr>
            <a:lvl4pPr marL="5327980" indent="0">
              <a:buNone/>
              <a:defRPr sz="3496"/>
            </a:lvl4pPr>
            <a:lvl5pPr marL="7103974" indent="0">
              <a:buNone/>
              <a:defRPr sz="3496"/>
            </a:lvl5pPr>
            <a:lvl6pPr marL="8879967" indent="0">
              <a:buNone/>
              <a:defRPr sz="3496"/>
            </a:lvl6pPr>
            <a:lvl7pPr marL="10655960" indent="0">
              <a:buNone/>
              <a:defRPr sz="3496"/>
            </a:lvl7pPr>
            <a:lvl8pPr marL="12431954" indent="0">
              <a:buNone/>
              <a:defRPr sz="3496"/>
            </a:lvl8pPr>
            <a:lvl9pPr marL="14207947" indent="0">
              <a:buNone/>
              <a:defRPr sz="349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8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" y="24863849"/>
            <a:ext cx="51206400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24605593"/>
            <a:ext cx="51206337" cy="258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7169737"/>
            <a:ext cx="42245280" cy="15628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8578" y="25092977"/>
            <a:ext cx="10383538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96">
                <a:solidFill>
                  <a:srgbClr val="FFFFFF"/>
                </a:solidFill>
              </a:defRPr>
            </a:lvl1pPr>
          </a:lstStyle>
          <a:p>
            <a:fld id="{2CF61E5B-8337-4359-A325-D5CAA81F0279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81977" y="25092977"/>
            <a:ext cx="20255777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96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81926" y="25092977"/>
            <a:ext cx="5510505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79">
                <a:solidFill>
                  <a:srgbClr val="FFFFFF"/>
                </a:solidFill>
              </a:defRPr>
            </a:lvl1pPr>
          </a:lstStyle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2834" y="6750643"/>
            <a:ext cx="4186123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2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3551987" rtl="0" eaLnBrk="1" latinLnBrk="0" hangingPunct="1">
        <a:lnSpc>
          <a:spcPct val="85000"/>
        </a:lnSpc>
        <a:spcBef>
          <a:spcPct val="0"/>
        </a:spcBef>
        <a:buNone/>
        <a:defRPr sz="18646" kern="1200" spc="-194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55199" indent="-355199" algn="l" defTabSz="3551987" rtl="0" eaLnBrk="1" latinLnBrk="0" hangingPunct="1">
        <a:lnSpc>
          <a:spcPct val="90000"/>
        </a:lnSpc>
        <a:spcBef>
          <a:spcPts val="4661"/>
        </a:spcBef>
        <a:spcAft>
          <a:spcPts val="77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77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91834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6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02232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912629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623027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2729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0498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8267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6036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1pPr>
      <a:lvl2pPr marL="1775993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2pPr>
      <a:lvl3pPr marL="355198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3pPr>
      <a:lvl4pPr marL="532798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4pPr>
      <a:lvl5pPr marL="7103974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5pPr>
      <a:lvl6pPr marL="887996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6pPr>
      <a:lvl7pPr marL="1065596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7pPr>
      <a:lvl8pPr marL="12431954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8pPr>
      <a:lvl9pPr marL="1420794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6AA39F7-83B4-4549-95D8-66DD2815BACF}"/>
              </a:ext>
            </a:extLst>
          </p:cNvPr>
          <p:cNvSpPr txBox="1"/>
          <p:nvPr/>
        </p:nvSpPr>
        <p:spPr>
          <a:xfrm>
            <a:off x="504148" y="17725733"/>
            <a:ext cx="224491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2009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DC79A2E-332E-4EDC-8096-8B48FDC6A204}"/>
              </a:ext>
            </a:extLst>
          </p:cNvPr>
          <p:cNvSpPr txBox="1"/>
          <p:nvPr/>
        </p:nvSpPr>
        <p:spPr>
          <a:xfrm>
            <a:off x="5851028" y="17725733"/>
            <a:ext cx="21623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E491D5D-765C-449C-B985-7309AC1AA6F2}"/>
              </a:ext>
            </a:extLst>
          </p:cNvPr>
          <p:cNvSpPr txBox="1"/>
          <p:nvPr/>
        </p:nvSpPr>
        <p:spPr>
          <a:xfrm>
            <a:off x="11249988" y="17725733"/>
            <a:ext cx="196548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DC312B8-E327-44F6-BC40-02227D309235}"/>
              </a:ext>
            </a:extLst>
          </p:cNvPr>
          <p:cNvSpPr txBox="1"/>
          <p:nvPr/>
        </p:nvSpPr>
        <p:spPr>
          <a:xfrm>
            <a:off x="16694354" y="17737700"/>
            <a:ext cx="16854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43AE8BA-5BB9-4EB2-8FCB-7B784872CB08}"/>
              </a:ext>
            </a:extLst>
          </p:cNvPr>
          <p:cNvSpPr txBox="1"/>
          <p:nvPr/>
        </p:nvSpPr>
        <p:spPr>
          <a:xfrm>
            <a:off x="21803767" y="17725733"/>
            <a:ext cx="20918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2E8869E-D9A0-439F-BFCB-537DE8466EDF}"/>
              </a:ext>
            </a:extLst>
          </p:cNvPr>
          <p:cNvSpPr txBox="1"/>
          <p:nvPr/>
        </p:nvSpPr>
        <p:spPr>
          <a:xfrm>
            <a:off x="26929501" y="17737700"/>
            <a:ext cx="245020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79F046D-4C66-419B-B2CA-E536836A9162}"/>
              </a:ext>
            </a:extLst>
          </p:cNvPr>
          <p:cNvSpPr txBox="1"/>
          <p:nvPr/>
        </p:nvSpPr>
        <p:spPr>
          <a:xfrm>
            <a:off x="32504072" y="17737700"/>
            <a:ext cx="19122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7F71766-64B2-4C9A-BEB0-E774C5460068}"/>
              </a:ext>
            </a:extLst>
          </p:cNvPr>
          <p:cNvSpPr txBox="1"/>
          <p:nvPr/>
        </p:nvSpPr>
        <p:spPr>
          <a:xfrm>
            <a:off x="37719165" y="17719392"/>
            <a:ext cx="20948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2016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CB60529-B9E8-414A-9C2F-D8B8F52EB8A1}"/>
              </a:ext>
            </a:extLst>
          </p:cNvPr>
          <p:cNvSpPr txBox="1"/>
          <p:nvPr/>
        </p:nvSpPr>
        <p:spPr>
          <a:xfrm>
            <a:off x="43185779" y="17719392"/>
            <a:ext cx="17712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2017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F3557323-7804-4268-861E-7D19B84CDAAC}"/>
              </a:ext>
            </a:extLst>
          </p:cNvPr>
          <p:cNvSpPr txBox="1"/>
          <p:nvPr/>
        </p:nvSpPr>
        <p:spPr>
          <a:xfrm>
            <a:off x="48389913" y="17737700"/>
            <a:ext cx="19256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2018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744917A3-5AAD-42A8-90EC-703E70C5202B}"/>
              </a:ext>
            </a:extLst>
          </p:cNvPr>
          <p:cNvSpPr txBox="1"/>
          <p:nvPr/>
        </p:nvSpPr>
        <p:spPr>
          <a:xfrm>
            <a:off x="-580487" y="19178463"/>
            <a:ext cx="44141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Gonçalo do Abaeté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0CC8AFD-FE91-4999-B68E-E4888083DC5C}"/>
              </a:ext>
            </a:extLst>
          </p:cNvPr>
          <p:cNvSpPr txBox="1"/>
          <p:nvPr/>
        </p:nvSpPr>
        <p:spPr>
          <a:xfrm>
            <a:off x="4973327" y="19176483"/>
            <a:ext cx="39177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Gonçalo do Abaeté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Porto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Virginópolis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BE502126-2713-4250-AB61-73FE99D45144}"/>
              </a:ext>
            </a:extLst>
          </p:cNvPr>
          <p:cNvSpPr txBox="1"/>
          <p:nvPr/>
        </p:nvSpPr>
        <p:spPr>
          <a:xfrm>
            <a:off x="9783689" y="19176483"/>
            <a:ext cx="489807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Ribeirão das Neves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Porto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Virginópolis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E4E8399A-E595-4976-96D2-1D38E9F4EC1B}"/>
              </a:ext>
            </a:extLst>
          </p:cNvPr>
          <p:cNvSpPr txBox="1"/>
          <p:nvPr/>
        </p:nvSpPr>
        <p:spPr>
          <a:xfrm>
            <a:off x="14387113" y="19176483"/>
            <a:ext cx="629991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Bertópolis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Ribeirão das Neves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Virginópolis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9A99CB7E-991A-4F38-A9D7-CBE426A2C523}"/>
              </a:ext>
            </a:extLst>
          </p:cNvPr>
          <p:cNvSpPr txBox="1"/>
          <p:nvPr/>
        </p:nvSpPr>
        <p:spPr>
          <a:xfrm>
            <a:off x="19506344" y="19282322"/>
            <a:ext cx="66767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Bertópolis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Curvelo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6071EC8-39AB-4E97-B477-297DF7FFEF77}"/>
              </a:ext>
            </a:extLst>
          </p:cNvPr>
          <p:cNvSpPr txBox="1"/>
          <p:nvPr/>
        </p:nvSpPr>
        <p:spPr>
          <a:xfrm>
            <a:off x="25400750" y="19282322"/>
            <a:ext cx="55077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Curvelo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7088CAC6-39D2-4CE4-AE8C-397DD1C7B15B}"/>
              </a:ext>
            </a:extLst>
          </p:cNvPr>
          <p:cNvSpPr txBox="1"/>
          <p:nvPr/>
        </p:nvSpPr>
        <p:spPr>
          <a:xfrm>
            <a:off x="31053059" y="19282322"/>
            <a:ext cx="481428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Lagoa da Prata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D5A48BAD-5135-4127-BC94-9B2EA1AA597F}"/>
              </a:ext>
            </a:extLst>
          </p:cNvPr>
          <p:cNvSpPr txBox="1"/>
          <p:nvPr/>
        </p:nvSpPr>
        <p:spPr>
          <a:xfrm>
            <a:off x="36674884" y="19282322"/>
            <a:ext cx="41818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Lagoa da Prata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Onça de Pitangui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 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B9119927-301F-40CD-92FA-69E4AED387BF}"/>
              </a:ext>
            </a:extLst>
          </p:cNvPr>
          <p:cNvSpPr txBox="1"/>
          <p:nvPr/>
        </p:nvSpPr>
        <p:spPr>
          <a:xfrm>
            <a:off x="41583643" y="19282321"/>
            <a:ext cx="497552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Jequitinhonha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Onça de Pitangui 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1D07225B-DE19-4B7F-913F-7FFF2014D6A8}"/>
              </a:ext>
            </a:extLst>
          </p:cNvPr>
          <p:cNvSpPr txBox="1"/>
          <p:nvPr/>
        </p:nvSpPr>
        <p:spPr>
          <a:xfrm>
            <a:off x="46912242" y="19282321"/>
            <a:ext cx="4880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Jequitinhonha </a:t>
            </a:r>
            <a:endParaRPr lang="pt-BR" sz="2300" dirty="0" smtClean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 smtClean="0">
                <a:latin typeface="Britannic Bold" panose="020B0903060703020204" pitchFamily="34" charset="0"/>
              </a:rPr>
              <a:t>Piedade do Rio Grande</a:t>
            </a:r>
            <a:endParaRPr lang="pt-BR" sz="2300" dirty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 Rubim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5727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6042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78783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59098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31839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112154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84895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165210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37951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218266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91007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271322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44063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324378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97119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377434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45017554" y="18133537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43049054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83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48330365" y="17466787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xmlns="" id="{26AA39F7-83B4-4549-95D8-66DD2815BACF}"/>
              </a:ext>
            </a:extLst>
          </p:cNvPr>
          <p:cNvSpPr txBox="1"/>
          <p:nvPr/>
        </p:nvSpPr>
        <p:spPr>
          <a:xfrm>
            <a:off x="2890553" y="8994658"/>
            <a:ext cx="224491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2000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xmlns="" id="{8DC79A2E-332E-4EDC-8096-8B48FDC6A204}"/>
              </a:ext>
            </a:extLst>
          </p:cNvPr>
          <p:cNvSpPr txBox="1"/>
          <p:nvPr/>
        </p:nvSpPr>
        <p:spPr>
          <a:xfrm>
            <a:off x="8237433" y="8994658"/>
            <a:ext cx="21623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2001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xmlns="" id="{CE491D5D-765C-449C-B985-7309AC1AA6F2}"/>
              </a:ext>
            </a:extLst>
          </p:cNvPr>
          <p:cNvSpPr txBox="1"/>
          <p:nvPr/>
        </p:nvSpPr>
        <p:spPr>
          <a:xfrm>
            <a:off x="13636393" y="8994658"/>
            <a:ext cx="196548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2002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xmlns="" id="{5DC312B8-E327-44F6-BC40-02227D309235}"/>
              </a:ext>
            </a:extLst>
          </p:cNvPr>
          <p:cNvSpPr txBox="1"/>
          <p:nvPr/>
        </p:nvSpPr>
        <p:spPr>
          <a:xfrm>
            <a:off x="19080759" y="9006625"/>
            <a:ext cx="16854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2003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443AE8BA-5BB9-4EB2-8FCB-7B784872CB08}"/>
              </a:ext>
            </a:extLst>
          </p:cNvPr>
          <p:cNvSpPr txBox="1"/>
          <p:nvPr/>
        </p:nvSpPr>
        <p:spPr>
          <a:xfrm>
            <a:off x="24190172" y="8994658"/>
            <a:ext cx="20918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2004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3" name="CaixaDeTexto 132">
            <a:extLst>
              <a:ext uri="{FF2B5EF4-FFF2-40B4-BE49-F238E27FC236}">
                <a16:creationId xmlns:a16="http://schemas.microsoft.com/office/drawing/2014/main" xmlns="" id="{E2E8869E-D9A0-439F-BFCB-537DE8466EDF}"/>
              </a:ext>
            </a:extLst>
          </p:cNvPr>
          <p:cNvSpPr txBox="1"/>
          <p:nvPr/>
        </p:nvSpPr>
        <p:spPr>
          <a:xfrm>
            <a:off x="29315906" y="9006625"/>
            <a:ext cx="245020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2005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xmlns="" id="{F79F046D-4C66-419B-B2CA-E536836A9162}"/>
              </a:ext>
            </a:extLst>
          </p:cNvPr>
          <p:cNvSpPr txBox="1"/>
          <p:nvPr/>
        </p:nvSpPr>
        <p:spPr>
          <a:xfrm>
            <a:off x="34890477" y="9006625"/>
            <a:ext cx="19122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2006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xmlns="" id="{67F71766-64B2-4C9A-BEB0-E774C5460068}"/>
              </a:ext>
            </a:extLst>
          </p:cNvPr>
          <p:cNvSpPr txBox="1"/>
          <p:nvPr/>
        </p:nvSpPr>
        <p:spPr>
          <a:xfrm>
            <a:off x="40105570" y="8988317"/>
            <a:ext cx="20948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2007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6" name="CaixaDeTexto 135">
            <a:extLst>
              <a:ext uri="{FF2B5EF4-FFF2-40B4-BE49-F238E27FC236}">
                <a16:creationId xmlns:a16="http://schemas.microsoft.com/office/drawing/2014/main" xmlns="" id="{ECB60529-B9E8-414A-9C2F-D8B8F52EB8A1}"/>
              </a:ext>
            </a:extLst>
          </p:cNvPr>
          <p:cNvSpPr txBox="1"/>
          <p:nvPr/>
        </p:nvSpPr>
        <p:spPr>
          <a:xfrm>
            <a:off x="45572184" y="8988317"/>
            <a:ext cx="17712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2008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49591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29906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02647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82962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55703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136018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2" name="Conector reto 151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08759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189074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4" name="Conector reto 153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61815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242130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14871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295186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8" name="Conector reto 157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67927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348242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60" name="Conector reto 159">
            <a:extLst>
              <a:ext uri="{FF2B5EF4-FFF2-40B4-BE49-F238E27FC236}">
                <a16:creationId xmlns:a16="http://schemas.microsoft.com/office/drawing/2014/main" xmlns="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42098359" y="9402462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401298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62" name="Círculo: Vazio 126">
            <a:extLst>
              <a:ext uri="{FF2B5EF4-FFF2-40B4-BE49-F238E27FC236}">
                <a16:creationId xmlns="" xmlns:a16="http://schemas.microsoft.com/office/drawing/2014/main" id="{A6DE35A4-22BC-402F-B1A7-9194D2B713C6}"/>
              </a:ext>
            </a:extLst>
          </p:cNvPr>
          <p:cNvSpPr/>
          <p:nvPr/>
        </p:nvSpPr>
        <p:spPr>
          <a:xfrm>
            <a:off x="45435459" y="8735712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63" name="CaixaDeTexto 162">
            <a:extLst>
              <a:ext uri="{FF2B5EF4-FFF2-40B4-BE49-F238E27FC236}">
                <a16:creationId xmlns="" xmlns:a16="http://schemas.microsoft.com/office/drawing/2014/main" id="{6FA3E644-DBB4-412D-B371-5A8BA0218257}"/>
              </a:ext>
            </a:extLst>
          </p:cNvPr>
          <p:cNvSpPr txBox="1"/>
          <p:nvPr/>
        </p:nvSpPr>
        <p:spPr>
          <a:xfrm>
            <a:off x="26848582" y="10445408"/>
            <a:ext cx="738485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Belo Vale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Mariana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Santo Antônio do Itambé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endParaRPr lang="pt-BR" sz="2300" dirty="0">
              <a:latin typeface="Britannic Bold" panose="020B0903060703020204" pitchFamily="34" charset="0"/>
            </a:endParaRPr>
          </a:p>
        </p:txBody>
      </p:sp>
      <p:sp>
        <p:nvSpPr>
          <p:cNvPr id="164" name="CaixaDeTexto 163">
            <a:extLst>
              <a:ext uri="{FF2B5EF4-FFF2-40B4-BE49-F238E27FC236}">
                <a16:creationId xmlns="" xmlns:a16="http://schemas.microsoft.com/office/drawing/2014/main" id="{CA3C7DC5-5996-44A0-9F70-194BD5EFA5FD}"/>
              </a:ext>
            </a:extLst>
          </p:cNvPr>
          <p:cNvSpPr txBox="1"/>
          <p:nvPr/>
        </p:nvSpPr>
        <p:spPr>
          <a:xfrm>
            <a:off x="32946312" y="10445408"/>
            <a:ext cx="5800594" cy="6693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 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Mariana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pPr algn="ctr"/>
            <a:endParaRPr lang="pt-BR" sz="3793" dirty="0">
              <a:latin typeface="Britannic Bold" panose="020B0903060703020204" pitchFamily="34" charset="0"/>
            </a:endParaRPr>
          </a:p>
        </p:txBody>
      </p:sp>
      <p:sp>
        <p:nvSpPr>
          <p:cNvPr id="165" name="CaixaDeTexto 164">
            <a:extLst>
              <a:ext uri="{FF2B5EF4-FFF2-40B4-BE49-F238E27FC236}">
                <a16:creationId xmlns="" xmlns:a16="http://schemas.microsoft.com/office/drawing/2014/main" id="{50507DDE-11F8-4E96-A98C-B69AA0919690}"/>
              </a:ext>
            </a:extLst>
          </p:cNvPr>
          <p:cNvSpPr txBox="1"/>
          <p:nvPr/>
        </p:nvSpPr>
        <p:spPr>
          <a:xfrm>
            <a:off x="38640258" y="10445408"/>
            <a:ext cx="502390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="" xmlns:a16="http://schemas.microsoft.com/office/drawing/2014/main" id="{45BBB957-1714-4EC6-83D3-16DDDC07D121}"/>
              </a:ext>
            </a:extLst>
          </p:cNvPr>
          <p:cNvSpPr txBox="1"/>
          <p:nvPr/>
        </p:nvSpPr>
        <p:spPr>
          <a:xfrm>
            <a:off x="43258754" y="10452155"/>
            <a:ext cx="639810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</p:txBody>
      </p:sp>
      <p:sp>
        <p:nvSpPr>
          <p:cNvPr id="167" name="CaixaDeTexto 166"/>
          <p:cNvSpPr txBox="1"/>
          <p:nvPr/>
        </p:nvSpPr>
        <p:spPr>
          <a:xfrm>
            <a:off x="0" y="10452155"/>
            <a:ext cx="80362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Alto Caparaó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Caparaó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Lassance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Pedro Leopoldo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 smtClean="0">
                <a:latin typeface="Britannic Bold" panose="020B0903060703020204" pitchFamily="34" charset="0"/>
              </a:rPr>
              <a:t>Pirapora</a:t>
            </a:r>
            <a:endParaRPr lang="pt-BR" sz="2300" dirty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Raposos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Ritápolis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Santana do Riacho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Tiago </a:t>
            </a:r>
          </a:p>
        </p:txBody>
      </p:sp>
      <p:sp>
        <p:nvSpPr>
          <p:cNvPr id="168" name="CaixaDeTexto 167"/>
          <p:cNvSpPr txBox="1"/>
          <p:nvPr/>
        </p:nvSpPr>
        <p:spPr>
          <a:xfrm>
            <a:off x="5600676" y="10452155"/>
            <a:ext cx="74358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Estrela do Indaiá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Pedro Leopoldo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Piranga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Pirapora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Raposos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de Oliveira</a:t>
            </a:r>
          </a:p>
        </p:txBody>
      </p:sp>
      <p:sp>
        <p:nvSpPr>
          <p:cNvPr id="169" name="CaixaDeTexto 168"/>
          <p:cNvSpPr txBox="1"/>
          <p:nvPr/>
        </p:nvSpPr>
        <p:spPr>
          <a:xfrm>
            <a:off x="11492899" y="10445408"/>
            <a:ext cx="625246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Caeté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Estrela do Indaiá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Nanuque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Piranga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de Oliveira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0" name="CaixaDeTexto 169"/>
          <p:cNvSpPr txBox="1"/>
          <p:nvPr/>
        </p:nvSpPr>
        <p:spPr>
          <a:xfrm>
            <a:off x="17278576" y="10452155"/>
            <a:ext cx="52898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1" name="CaixaDeTexto 170"/>
          <p:cNvSpPr txBox="1"/>
          <p:nvPr/>
        </p:nvSpPr>
        <p:spPr>
          <a:xfrm>
            <a:off x="23070320" y="10452155"/>
            <a:ext cx="433017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2" name="CaixaDeTexto 171"/>
          <p:cNvSpPr txBox="1"/>
          <p:nvPr/>
        </p:nvSpPr>
        <p:spPr>
          <a:xfrm>
            <a:off x="15157540" y="1278034"/>
            <a:ext cx="2015573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Estágio em </a:t>
            </a:r>
            <a:r>
              <a:rPr lang="pt-BR" sz="13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Saúde Coletiva</a:t>
            </a:r>
          </a:p>
        </p:txBody>
      </p:sp>
      <p:sp>
        <p:nvSpPr>
          <p:cNvPr id="173" name="CaixaDeTexto 172"/>
          <p:cNvSpPr txBox="1"/>
          <p:nvPr/>
        </p:nvSpPr>
        <p:spPr>
          <a:xfrm>
            <a:off x="6484496" y="4985460"/>
            <a:ext cx="39394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Municípios mineiros participantes desde o início </a:t>
            </a:r>
            <a:r>
              <a:rPr lang="pt-BR" sz="10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do Internato Rural</a:t>
            </a:r>
            <a:endParaRPr lang="pt-BR" sz="10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23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424</Words>
  <Application>Microsoft Office PowerPoint</Application>
  <PresentationFormat>Personalizar</PresentationFormat>
  <Paragraphs>235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Britannic Bold</vt:lpstr>
      <vt:lpstr>Calibri</vt:lpstr>
      <vt:lpstr>Calibri Light</vt:lpstr>
      <vt:lpstr>Verdana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Melo</dc:creator>
  <cp:lastModifiedBy>Samuel Melo</cp:lastModifiedBy>
  <cp:revision>26</cp:revision>
  <dcterms:created xsi:type="dcterms:W3CDTF">2018-10-11T18:59:31Z</dcterms:created>
  <dcterms:modified xsi:type="dcterms:W3CDTF">2018-10-25T00:03:21Z</dcterms:modified>
</cp:coreProperties>
</file>