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7" r:id="rId2"/>
  </p:sldIdLst>
  <p:sldSz cx="51206400" cy="26639838"/>
  <p:notesSz cx="6858000" cy="9144000"/>
  <p:defaultTextStyle>
    <a:defPPr>
      <a:defRPr lang="pt-BR"/>
    </a:defPPr>
    <a:lvl1pPr marL="0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1pPr>
    <a:lvl2pPr marL="1465332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2pPr>
    <a:lvl3pPr marL="2930663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3pPr>
    <a:lvl4pPr marL="4395994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4pPr>
    <a:lvl5pPr marL="5861324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5pPr>
    <a:lvl6pPr marL="7326657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6pPr>
    <a:lvl7pPr marL="8791989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7pPr>
    <a:lvl8pPr marL="10257318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8pPr>
    <a:lvl9pPr marL="11722651" algn="l" defTabSz="2930663" rtl="0" eaLnBrk="1" latinLnBrk="0" hangingPunct="1">
      <a:defRPr sz="57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FE631EC8-3C41-4BB2-94B0-10FE54DB5CA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434" autoAdjust="0"/>
  </p:normalViewPr>
  <p:slideViewPr>
    <p:cSldViewPr snapToGrid="0">
      <p:cViewPr varScale="1">
        <p:scale>
          <a:sx n="18" d="100"/>
          <a:sy n="18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576" y="2948142"/>
            <a:ext cx="42245280" cy="1385271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1076" spc="-194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0214" y="17307819"/>
            <a:ext cx="42245280" cy="443997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9323" cap="all" spc="777" baseline="0">
                <a:solidFill>
                  <a:schemeClr val="tx2"/>
                </a:solidFill>
                <a:latin typeface="+mj-lt"/>
              </a:defRPr>
            </a:lvl1pPr>
            <a:lvl2pPr marL="1775993" indent="0" algn="ctr">
              <a:buNone/>
              <a:defRPr sz="9323"/>
            </a:lvl2pPr>
            <a:lvl3pPr marL="3551987" indent="0" algn="ctr">
              <a:buNone/>
              <a:defRPr sz="9323"/>
            </a:lvl3pPr>
            <a:lvl4pPr marL="5327980" indent="0" algn="ctr">
              <a:buNone/>
              <a:defRPr sz="7769"/>
            </a:lvl4pPr>
            <a:lvl5pPr marL="7103974" indent="0" algn="ctr">
              <a:buNone/>
              <a:defRPr sz="7769"/>
            </a:lvl5pPr>
            <a:lvl6pPr marL="8879967" indent="0" algn="ctr">
              <a:buNone/>
              <a:defRPr sz="7769"/>
            </a:lvl6pPr>
            <a:lvl7pPr marL="10655960" indent="0" algn="ctr">
              <a:buNone/>
              <a:defRPr sz="7769"/>
            </a:lvl7pPr>
            <a:lvl8pPr marL="12431954" indent="0" algn="ctr">
              <a:buNone/>
              <a:defRPr sz="7769"/>
            </a:lvl8pPr>
            <a:lvl9pPr marL="14207947" indent="0" algn="ctr">
              <a:buNone/>
              <a:defRPr sz="77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5072164" y="16871897"/>
            <a:ext cx="414771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45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94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601583"/>
            <a:ext cx="11041380" cy="2237427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601583"/>
            <a:ext cx="32484060" cy="22374271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55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18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76" y="2948142"/>
            <a:ext cx="42245280" cy="13852716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107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76" y="17298135"/>
            <a:ext cx="42245280" cy="4439973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9323" cap="all" spc="777" baseline="0">
                <a:solidFill>
                  <a:schemeClr val="tx2"/>
                </a:solidFill>
                <a:latin typeface="+mj-lt"/>
              </a:defRPr>
            </a:lvl1pPr>
            <a:lvl2pPr marL="1775993" indent="0">
              <a:buNone/>
              <a:defRPr sz="6992">
                <a:solidFill>
                  <a:schemeClr val="tx1">
                    <a:tint val="75000"/>
                  </a:schemeClr>
                </a:solidFill>
              </a:defRPr>
            </a:lvl2pPr>
            <a:lvl3pPr marL="3551987" indent="0">
              <a:buNone/>
              <a:defRPr sz="6215">
                <a:solidFill>
                  <a:schemeClr val="tx1">
                    <a:tint val="75000"/>
                  </a:schemeClr>
                </a:solidFill>
              </a:defRPr>
            </a:lvl3pPr>
            <a:lvl4pPr marL="5327980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4pPr>
            <a:lvl5pPr marL="7103974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5pPr>
            <a:lvl6pPr marL="8879967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6pPr>
            <a:lvl7pPr marL="10655960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7pPr>
            <a:lvl8pPr marL="12431954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8pPr>
            <a:lvl9pPr marL="14207947" indent="0">
              <a:buNone/>
              <a:defRPr sz="54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5072164" y="16871897"/>
            <a:ext cx="414771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8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08576" y="1113309"/>
            <a:ext cx="42245280" cy="563545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8568" y="7169737"/>
            <a:ext cx="20738592" cy="1562870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15264" y="7169741"/>
            <a:ext cx="20738592" cy="1562870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74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08576" y="1113309"/>
            <a:ext cx="42245280" cy="563545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76" y="7170972"/>
            <a:ext cx="20738592" cy="286008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769" b="0" cap="all" baseline="0">
                <a:solidFill>
                  <a:schemeClr val="tx2"/>
                </a:solidFill>
              </a:defRPr>
            </a:lvl1pPr>
            <a:lvl2pPr marL="1775993" indent="0">
              <a:buNone/>
              <a:defRPr sz="7769" b="1"/>
            </a:lvl2pPr>
            <a:lvl3pPr marL="3551987" indent="0">
              <a:buNone/>
              <a:defRPr sz="6992" b="1"/>
            </a:lvl3pPr>
            <a:lvl4pPr marL="5327980" indent="0">
              <a:buNone/>
              <a:defRPr sz="6215" b="1"/>
            </a:lvl4pPr>
            <a:lvl5pPr marL="7103974" indent="0">
              <a:buNone/>
              <a:defRPr sz="6215" b="1"/>
            </a:lvl5pPr>
            <a:lvl6pPr marL="8879967" indent="0">
              <a:buNone/>
              <a:defRPr sz="6215" b="1"/>
            </a:lvl6pPr>
            <a:lvl7pPr marL="10655960" indent="0">
              <a:buNone/>
              <a:defRPr sz="6215" b="1"/>
            </a:lvl7pPr>
            <a:lvl8pPr marL="12431954" indent="0">
              <a:buNone/>
              <a:defRPr sz="6215" b="1"/>
            </a:lvl8pPr>
            <a:lvl9pPr marL="14207947" indent="0">
              <a:buNone/>
              <a:defRPr sz="621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76" y="10031053"/>
            <a:ext cx="20738592" cy="131225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15264" y="7170972"/>
            <a:ext cx="20738592" cy="286008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769" b="0" cap="all" baseline="0">
                <a:solidFill>
                  <a:schemeClr val="tx2"/>
                </a:solidFill>
              </a:defRPr>
            </a:lvl1pPr>
            <a:lvl2pPr marL="1775993" indent="0">
              <a:buNone/>
              <a:defRPr sz="7769" b="1"/>
            </a:lvl2pPr>
            <a:lvl3pPr marL="3551987" indent="0">
              <a:buNone/>
              <a:defRPr sz="6992" b="1"/>
            </a:lvl3pPr>
            <a:lvl4pPr marL="5327980" indent="0">
              <a:buNone/>
              <a:defRPr sz="6215" b="1"/>
            </a:lvl4pPr>
            <a:lvl5pPr marL="7103974" indent="0">
              <a:buNone/>
              <a:defRPr sz="6215" b="1"/>
            </a:lvl5pPr>
            <a:lvl6pPr marL="8879967" indent="0">
              <a:buNone/>
              <a:defRPr sz="6215" b="1"/>
            </a:lvl6pPr>
            <a:lvl7pPr marL="10655960" indent="0">
              <a:buNone/>
              <a:defRPr sz="6215" b="1"/>
            </a:lvl7pPr>
            <a:lvl8pPr marL="12431954" indent="0">
              <a:buNone/>
              <a:defRPr sz="6215" b="1"/>
            </a:lvl8pPr>
            <a:lvl9pPr marL="14207947" indent="0">
              <a:buNone/>
              <a:defRPr sz="6215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15264" y="10031053"/>
            <a:ext cx="20738592" cy="131225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1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09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37" y="24863849"/>
            <a:ext cx="51193065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65" y="24605593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50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9" y="0"/>
            <a:ext cx="17013322" cy="26639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968298" y="0"/>
            <a:ext cx="268834" cy="26639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2308782"/>
            <a:ext cx="13441680" cy="8879946"/>
          </a:xfrm>
        </p:spPr>
        <p:txBody>
          <a:bodyPr anchor="b">
            <a:normAutofit/>
          </a:bodyPr>
          <a:lstStyle>
            <a:lvl1pPr>
              <a:defRPr sz="13984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2520" y="2841583"/>
            <a:ext cx="27267408" cy="204238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11366331"/>
            <a:ext cx="13441680" cy="1312617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5827">
                <a:solidFill>
                  <a:srgbClr val="FFFFFF"/>
                </a:solidFill>
              </a:defRPr>
            </a:lvl1pPr>
            <a:lvl2pPr marL="1775993" indent="0">
              <a:buNone/>
              <a:defRPr sz="4661"/>
            </a:lvl2pPr>
            <a:lvl3pPr marL="3551987" indent="0">
              <a:buNone/>
              <a:defRPr sz="3885"/>
            </a:lvl3pPr>
            <a:lvl4pPr marL="5327980" indent="0">
              <a:buNone/>
              <a:defRPr sz="3496"/>
            </a:lvl4pPr>
            <a:lvl5pPr marL="7103974" indent="0">
              <a:buNone/>
              <a:defRPr sz="3496"/>
            </a:lvl5pPr>
            <a:lvl6pPr marL="8879967" indent="0">
              <a:buNone/>
              <a:defRPr sz="3496"/>
            </a:lvl6pPr>
            <a:lvl7pPr marL="10655960" indent="0">
              <a:buNone/>
              <a:defRPr sz="3496"/>
            </a:lvl7pPr>
            <a:lvl8pPr marL="12431954" indent="0">
              <a:buNone/>
              <a:defRPr sz="3496"/>
            </a:lvl8pPr>
            <a:lvl9pPr marL="14207947" indent="0">
              <a:buNone/>
              <a:defRPr sz="349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55150" y="25092977"/>
            <a:ext cx="10997742" cy="1418325"/>
          </a:xfrm>
        </p:spPr>
        <p:txBody>
          <a:bodyPr/>
          <a:lstStyle>
            <a:lvl1pPr algn="l">
              <a:defRPr/>
            </a:lvl1pPr>
          </a:lstStyle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62520" y="25092977"/>
            <a:ext cx="19522440" cy="14183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6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9239883"/>
            <a:ext cx="51193065" cy="73999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5" y="19092568"/>
            <a:ext cx="51193065" cy="24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78" y="19713480"/>
            <a:ext cx="42477309" cy="3196781"/>
          </a:xfrm>
        </p:spPr>
        <p:txBody>
          <a:bodyPr lIns="91440" tIns="0" rIns="91440" bIns="0" anchor="b">
            <a:noAutofit/>
          </a:bodyPr>
          <a:lstStyle>
            <a:lvl1pPr>
              <a:defRPr sz="13984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" y="0"/>
            <a:ext cx="51206337" cy="19092568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2430"/>
            </a:lvl1pPr>
            <a:lvl2pPr marL="1775993" indent="0">
              <a:buNone/>
              <a:defRPr sz="10877"/>
            </a:lvl2pPr>
            <a:lvl3pPr marL="3551987" indent="0">
              <a:buNone/>
              <a:defRPr sz="9323"/>
            </a:lvl3pPr>
            <a:lvl4pPr marL="5327980" indent="0">
              <a:buNone/>
              <a:defRPr sz="7769"/>
            </a:lvl4pPr>
            <a:lvl5pPr marL="7103974" indent="0">
              <a:buNone/>
              <a:defRPr sz="7769"/>
            </a:lvl5pPr>
            <a:lvl6pPr marL="8879967" indent="0">
              <a:buNone/>
              <a:defRPr sz="7769"/>
            </a:lvl6pPr>
            <a:lvl7pPr marL="10655960" indent="0">
              <a:buNone/>
              <a:defRPr sz="7769"/>
            </a:lvl7pPr>
            <a:lvl8pPr marL="12431954" indent="0">
              <a:buNone/>
              <a:defRPr sz="7769"/>
            </a:lvl8pPr>
            <a:lvl9pPr marL="14207947" indent="0">
              <a:buNone/>
              <a:defRPr sz="776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8576" y="22945780"/>
            <a:ext cx="42475709" cy="230878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331"/>
              </a:spcAft>
              <a:buNone/>
              <a:defRPr sz="5827">
                <a:solidFill>
                  <a:srgbClr val="FFFFFF"/>
                </a:solidFill>
              </a:defRPr>
            </a:lvl1pPr>
            <a:lvl2pPr marL="1775993" indent="0">
              <a:buNone/>
              <a:defRPr sz="4661"/>
            </a:lvl2pPr>
            <a:lvl3pPr marL="3551987" indent="0">
              <a:buNone/>
              <a:defRPr sz="3885"/>
            </a:lvl3pPr>
            <a:lvl4pPr marL="5327980" indent="0">
              <a:buNone/>
              <a:defRPr sz="3496"/>
            </a:lvl4pPr>
            <a:lvl5pPr marL="7103974" indent="0">
              <a:buNone/>
              <a:defRPr sz="3496"/>
            </a:lvl5pPr>
            <a:lvl6pPr marL="8879967" indent="0">
              <a:buNone/>
              <a:defRPr sz="3496"/>
            </a:lvl6pPr>
            <a:lvl7pPr marL="10655960" indent="0">
              <a:buNone/>
              <a:defRPr sz="3496"/>
            </a:lvl7pPr>
            <a:lvl8pPr marL="12431954" indent="0">
              <a:buNone/>
              <a:defRPr sz="3496"/>
            </a:lvl8pPr>
            <a:lvl9pPr marL="14207947" indent="0">
              <a:buNone/>
              <a:defRPr sz="349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8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" y="24863849"/>
            <a:ext cx="51206400" cy="1775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5" y="24605593"/>
            <a:ext cx="51206337" cy="258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08576" y="1113309"/>
            <a:ext cx="42245280" cy="56354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576" y="7169737"/>
            <a:ext cx="42245280" cy="156287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8578" y="25092977"/>
            <a:ext cx="10383538" cy="141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96">
                <a:solidFill>
                  <a:srgbClr val="FFFFFF"/>
                </a:solidFill>
              </a:defRPr>
            </a:lvl1pPr>
          </a:lstStyle>
          <a:p>
            <a:fld id="{2CF61E5B-8337-4359-A325-D5CAA81F0279}" type="datetimeFigureOut">
              <a:rPr lang="pt-BR" smtClean="0"/>
              <a:t>17/05/2019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81977" y="25092977"/>
            <a:ext cx="20255777" cy="141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96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81926" y="25092977"/>
            <a:ext cx="5510505" cy="141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79">
                <a:solidFill>
                  <a:srgbClr val="FFFFFF"/>
                </a:solidFill>
              </a:defRPr>
            </a:lvl1pPr>
          </a:lstStyle>
          <a:p>
            <a:fld id="{ED4ED77A-D69D-4764-9274-73523CCD008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2834" y="6750643"/>
            <a:ext cx="4186123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2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defTabSz="3551987" rtl="0" eaLnBrk="1" latinLnBrk="0" hangingPunct="1">
        <a:lnSpc>
          <a:spcPct val="85000"/>
        </a:lnSpc>
        <a:spcBef>
          <a:spcPct val="0"/>
        </a:spcBef>
        <a:buNone/>
        <a:defRPr sz="18646" kern="1200" spc="-194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55199" indent="-355199" algn="l" defTabSz="3551987" rtl="0" eaLnBrk="1" latinLnBrk="0" hangingPunct="1">
        <a:lnSpc>
          <a:spcPct val="90000"/>
        </a:lnSpc>
        <a:spcBef>
          <a:spcPts val="4661"/>
        </a:spcBef>
        <a:spcAft>
          <a:spcPts val="777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77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91834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6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02232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912629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623027" indent="-7103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2729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0498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8267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603650" indent="-887997" algn="l" defTabSz="3551987" rtl="0" eaLnBrk="1" latinLnBrk="0" hangingPunct="1">
        <a:lnSpc>
          <a:spcPct val="90000"/>
        </a:lnSpc>
        <a:spcBef>
          <a:spcPts val="777"/>
        </a:spcBef>
        <a:spcAft>
          <a:spcPts val="1554"/>
        </a:spcAft>
        <a:buClr>
          <a:schemeClr val="accent1"/>
        </a:buClr>
        <a:buFont typeface="Calibri" pitchFamily="34" charset="0"/>
        <a:buChar char="◦"/>
        <a:defRPr sz="543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1pPr>
      <a:lvl2pPr marL="1775993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2pPr>
      <a:lvl3pPr marL="3551987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3pPr>
      <a:lvl4pPr marL="5327980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4pPr>
      <a:lvl5pPr marL="7103974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5pPr>
      <a:lvl6pPr marL="8879967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6pPr>
      <a:lvl7pPr marL="10655960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7pPr>
      <a:lvl8pPr marL="12431954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8pPr>
      <a:lvl9pPr marL="14207947" algn="l" defTabSz="3551987" rtl="0" eaLnBrk="1" latinLnBrk="0" hangingPunct="1">
        <a:defRPr sz="6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8DC79A2E-332E-4EDC-8096-8B48FDC6A204}"/>
              </a:ext>
            </a:extLst>
          </p:cNvPr>
          <p:cNvSpPr txBox="1"/>
          <p:nvPr/>
        </p:nvSpPr>
        <p:spPr>
          <a:xfrm>
            <a:off x="850464" y="17711607"/>
            <a:ext cx="21623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CE491D5D-765C-449C-B985-7309AC1AA6F2}"/>
              </a:ext>
            </a:extLst>
          </p:cNvPr>
          <p:cNvSpPr txBox="1"/>
          <p:nvPr/>
        </p:nvSpPr>
        <p:spPr>
          <a:xfrm>
            <a:off x="6249424" y="17711607"/>
            <a:ext cx="196548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5DC312B8-E327-44F6-BC40-02227D309235}"/>
              </a:ext>
            </a:extLst>
          </p:cNvPr>
          <p:cNvSpPr txBox="1"/>
          <p:nvPr/>
        </p:nvSpPr>
        <p:spPr>
          <a:xfrm>
            <a:off x="11693790" y="17723574"/>
            <a:ext cx="168543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43AE8BA-5BB9-4EB2-8FCB-7B784872CB08}"/>
              </a:ext>
            </a:extLst>
          </p:cNvPr>
          <p:cNvSpPr txBox="1"/>
          <p:nvPr/>
        </p:nvSpPr>
        <p:spPr>
          <a:xfrm>
            <a:off x="16803203" y="17711607"/>
            <a:ext cx="20918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E2E8869E-D9A0-439F-BFCB-537DE8466EDF}"/>
              </a:ext>
            </a:extLst>
          </p:cNvPr>
          <p:cNvSpPr txBox="1"/>
          <p:nvPr/>
        </p:nvSpPr>
        <p:spPr>
          <a:xfrm>
            <a:off x="21928937" y="17723574"/>
            <a:ext cx="245020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2014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F79F046D-4C66-419B-B2CA-E536836A9162}"/>
              </a:ext>
            </a:extLst>
          </p:cNvPr>
          <p:cNvSpPr txBox="1"/>
          <p:nvPr/>
        </p:nvSpPr>
        <p:spPr>
          <a:xfrm>
            <a:off x="27503508" y="17723574"/>
            <a:ext cx="191226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7F71766-64B2-4C9A-BEB0-E774C5460068}"/>
              </a:ext>
            </a:extLst>
          </p:cNvPr>
          <p:cNvSpPr txBox="1"/>
          <p:nvPr/>
        </p:nvSpPr>
        <p:spPr>
          <a:xfrm>
            <a:off x="32718601" y="17705266"/>
            <a:ext cx="20948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2016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ECB60529-B9E8-414A-9C2F-D8B8F52EB8A1}"/>
              </a:ext>
            </a:extLst>
          </p:cNvPr>
          <p:cNvSpPr txBox="1"/>
          <p:nvPr/>
        </p:nvSpPr>
        <p:spPr>
          <a:xfrm>
            <a:off x="38185215" y="17705266"/>
            <a:ext cx="17712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2017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F3557323-7804-4268-861E-7D19B84CDAAC}"/>
              </a:ext>
            </a:extLst>
          </p:cNvPr>
          <p:cNvSpPr txBox="1"/>
          <p:nvPr/>
        </p:nvSpPr>
        <p:spPr>
          <a:xfrm>
            <a:off x="43389349" y="17723574"/>
            <a:ext cx="192560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2018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C0CC8AFD-FE91-4999-B68E-E4888083DC5C}"/>
              </a:ext>
            </a:extLst>
          </p:cNvPr>
          <p:cNvSpPr txBox="1"/>
          <p:nvPr/>
        </p:nvSpPr>
        <p:spPr>
          <a:xfrm>
            <a:off x="-27237" y="19162357"/>
            <a:ext cx="39177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Felixlândia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Fortuna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Gonçalo do Abaeté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Porto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Virginópolis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BE502126-2713-4250-AB61-73FE99D45144}"/>
              </a:ext>
            </a:extLst>
          </p:cNvPr>
          <p:cNvSpPr txBox="1"/>
          <p:nvPr/>
        </p:nvSpPr>
        <p:spPr>
          <a:xfrm>
            <a:off x="4783125" y="19162357"/>
            <a:ext cx="489807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Felixlândia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Fortuna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Ribeirão das Neves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Porto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Virginópolis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E4E8399A-E595-4976-96D2-1D38E9F4EC1B}"/>
              </a:ext>
            </a:extLst>
          </p:cNvPr>
          <p:cNvSpPr txBox="1"/>
          <p:nvPr/>
        </p:nvSpPr>
        <p:spPr>
          <a:xfrm>
            <a:off x="9386549" y="19162357"/>
            <a:ext cx="629991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Bertópolis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Felixlândia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Fortuna de minas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Ribeirão das Neves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Virginópolis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9A99CB7E-991A-4F38-A9D7-CBE426A2C523}"/>
              </a:ext>
            </a:extLst>
          </p:cNvPr>
          <p:cNvSpPr txBox="1"/>
          <p:nvPr/>
        </p:nvSpPr>
        <p:spPr>
          <a:xfrm>
            <a:off x="14505780" y="19268196"/>
            <a:ext cx="66767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Bertópolis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Curvelo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36071EC8-39AB-4E97-B477-297DF7FFEF77}"/>
              </a:ext>
            </a:extLst>
          </p:cNvPr>
          <p:cNvSpPr txBox="1"/>
          <p:nvPr/>
        </p:nvSpPr>
        <p:spPr>
          <a:xfrm>
            <a:off x="20400186" y="19268196"/>
            <a:ext cx="550770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Curvelo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7088CAC6-39D2-4CE4-AE8C-397DD1C7B15B}"/>
              </a:ext>
            </a:extLst>
          </p:cNvPr>
          <p:cNvSpPr txBox="1"/>
          <p:nvPr/>
        </p:nvSpPr>
        <p:spPr>
          <a:xfrm>
            <a:off x="26052495" y="19268196"/>
            <a:ext cx="481428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Brumadinho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Lagoa da Prata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D5A48BAD-5135-4127-BC94-9B2EA1AA597F}"/>
              </a:ext>
            </a:extLst>
          </p:cNvPr>
          <p:cNvSpPr txBox="1"/>
          <p:nvPr/>
        </p:nvSpPr>
        <p:spPr>
          <a:xfrm>
            <a:off x="31674320" y="19268196"/>
            <a:ext cx="41818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Lagoa da Prata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Onça de Pitangui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 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B9119927-301F-40CD-92FA-69E4AED387BF}"/>
              </a:ext>
            </a:extLst>
          </p:cNvPr>
          <p:cNvSpPr txBox="1"/>
          <p:nvPr/>
        </p:nvSpPr>
        <p:spPr>
          <a:xfrm>
            <a:off x="36583079" y="19268195"/>
            <a:ext cx="497552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Jequitinhonha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Onça de Pitangui 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1D07225B-DE19-4B7F-913F-7FFF2014D6A8}"/>
              </a:ext>
            </a:extLst>
          </p:cNvPr>
          <p:cNvSpPr txBox="1"/>
          <p:nvPr/>
        </p:nvSpPr>
        <p:spPr>
          <a:xfrm>
            <a:off x="41911678" y="19268195"/>
            <a:ext cx="4880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Jequitinhonha </a:t>
            </a:r>
            <a:endParaRPr lang="pt-BR" sz="2300" dirty="0" smtClean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 smtClean="0">
                <a:latin typeface="Britannic Bold" panose="020B0903060703020204" pitchFamily="34" charset="0"/>
              </a:rPr>
              <a:t>Piedade do Rio Grande</a:t>
            </a:r>
            <a:endParaRPr lang="pt-BR" sz="2300" dirty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 Rubim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</p:txBody>
      </p:sp>
      <p:cxnSp>
        <p:nvCxnSpPr>
          <p:cNvPr id="65" name="Conector reto 64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8777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9092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69" name="Conector reto 68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81833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62148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1" name="Conector reto 70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34889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115204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3" name="Conector reto 72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87945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168260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5" name="Conector reto 74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41001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221316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7" name="Conector reto 76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94057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274372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79" name="Conector reto 78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47113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327428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81" name="Conector reto 80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40016990" y="18119411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38048490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83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43329801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128" name="CaixaDeTexto 127">
            <a:extLst>
              <a:ext uri="{FF2B5EF4-FFF2-40B4-BE49-F238E27FC236}">
                <a16:creationId xmlns="" xmlns:a16="http://schemas.microsoft.com/office/drawing/2014/main" id="{26AA39F7-83B4-4549-95D8-66DD2815BACF}"/>
              </a:ext>
            </a:extLst>
          </p:cNvPr>
          <p:cNvSpPr txBox="1"/>
          <p:nvPr/>
        </p:nvSpPr>
        <p:spPr>
          <a:xfrm>
            <a:off x="1033073" y="8562920"/>
            <a:ext cx="224491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2000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29" name="CaixaDeTexto 128">
            <a:extLst>
              <a:ext uri="{FF2B5EF4-FFF2-40B4-BE49-F238E27FC236}">
                <a16:creationId xmlns="" xmlns:a16="http://schemas.microsoft.com/office/drawing/2014/main" id="{8DC79A2E-332E-4EDC-8096-8B48FDC6A204}"/>
              </a:ext>
            </a:extLst>
          </p:cNvPr>
          <p:cNvSpPr txBox="1"/>
          <p:nvPr/>
        </p:nvSpPr>
        <p:spPr>
          <a:xfrm>
            <a:off x="6379953" y="8562920"/>
            <a:ext cx="21623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2001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0" name="CaixaDeTexto 129">
            <a:extLst>
              <a:ext uri="{FF2B5EF4-FFF2-40B4-BE49-F238E27FC236}">
                <a16:creationId xmlns="" xmlns:a16="http://schemas.microsoft.com/office/drawing/2014/main" id="{CE491D5D-765C-449C-B985-7309AC1AA6F2}"/>
              </a:ext>
            </a:extLst>
          </p:cNvPr>
          <p:cNvSpPr txBox="1"/>
          <p:nvPr/>
        </p:nvSpPr>
        <p:spPr>
          <a:xfrm>
            <a:off x="11778913" y="8562920"/>
            <a:ext cx="196548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2002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1" name="CaixaDeTexto 130">
            <a:extLst>
              <a:ext uri="{FF2B5EF4-FFF2-40B4-BE49-F238E27FC236}">
                <a16:creationId xmlns="" xmlns:a16="http://schemas.microsoft.com/office/drawing/2014/main" id="{5DC312B8-E327-44F6-BC40-02227D309235}"/>
              </a:ext>
            </a:extLst>
          </p:cNvPr>
          <p:cNvSpPr txBox="1"/>
          <p:nvPr/>
        </p:nvSpPr>
        <p:spPr>
          <a:xfrm>
            <a:off x="17223279" y="8574887"/>
            <a:ext cx="168543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2003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2" name="CaixaDeTexto 131">
            <a:extLst>
              <a:ext uri="{FF2B5EF4-FFF2-40B4-BE49-F238E27FC236}">
                <a16:creationId xmlns="" xmlns:a16="http://schemas.microsoft.com/office/drawing/2014/main" id="{443AE8BA-5BB9-4EB2-8FCB-7B784872CB08}"/>
              </a:ext>
            </a:extLst>
          </p:cNvPr>
          <p:cNvSpPr txBox="1"/>
          <p:nvPr/>
        </p:nvSpPr>
        <p:spPr>
          <a:xfrm>
            <a:off x="22332692" y="8562920"/>
            <a:ext cx="20918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2004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3" name="CaixaDeTexto 132">
            <a:extLst>
              <a:ext uri="{FF2B5EF4-FFF2-40B4-BE49-F238E27FC236}">
                <a16:creationId xmlns="" xmlns:a16="http://schemas.microsoft.com/office/drawing/2014/main" id="{E2E8869E-D9A0-439F-BFCB-537DE8466EDF}"/>
              </a:ext>
            </a:extLst>
          </p:cNvPr>
          <p:cNvSpPr txBox="1"/>
          <p:nvPr/>
        </p:nvSpPr>
        <p:spPr>
          <a:xfrm>
            <a:off x="27458426" y="8574887"/>
            <a:ext cx="245020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2005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4" name="CaixaDeTexto 133">
            <a:extLst>
              <a:ext uri="{FF2B5EF4-FFF2-40B4-BE49-F238E27FC236}">
                <a16:creationId xmlns="" xmlns:a16="http://schemas.microsoft.com/office/drawing/2014/main" id="{F79F046D-4C66-419B-B2CA-E536836A9162}"/>
              </a:ext>
            </a:extLst>
          </p:cNvPr>
          <p:cNvSpPr txBox="1"/>
          <p:nvPr/>
        </p:nvSpPr>
        <p:spPr>
          <a:xfrm>
            <a:off x="33032997" y="8574887"/>
            <a:ext cx="191226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2006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5" name="CaixaDeTexto 134">
            <a:extLst>
              <a:ext uri="{FF2B5EF4-FFF2-40B4-BE49-F238E27FC236}">
                <a16:creationId xmlns="" xmlns:a16="http://schemas.microsoft.com/office/drawing/2014/main" id="{67F71766-64B2-4C9A-BEB0-E774C5460068}"/>
              </a:ext>
            </a:extLst>
          </p:cNvPr>
          <p:cNvSpPr txBox="1"/>
          <p:nvPr/>
        </p:nvSpPr>
        <p:spPr>
          <a:xfrm>
            <a:off x="38248090" y="8556579"/>
            <a:ext cx="20948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2007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136" name="CaixaDeTexto 135">
            <a:extLst>
              <a:ext uri="{FF2B5EF4-FFF2-40B4-BE49-F238E27FC236}">
                <a16:creationId xmlns="" xmlns:a16="http://schemas.microsoft.com/office/drawing/2014/main" id="{ECB60529-B9E8-414A-9C2F-D8B8F52EB8A1}"/>
              </a:ext>
            </a:extLst>
          </p:cNvPr>
          <p:cNvSpPr txBox="1"/>
          <p:nvPr/>
        </p:nvSpPr>
        <p:spPr>
          <a:xfrm>
            <a:off x="43714704" y="8556579"/>
            <a:ext cx="17712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2008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cxnSp>
        <p:nvCxnSpPr>
          <p:cNvPr id="146" name="Conector reto 145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1016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11331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48" name="Conector reto 147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84072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64387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0" name="Conector reto 149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37128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117443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2" name="Conector reto 151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190184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170499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4" name="Conector reto 153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43240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223555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6" name="Conector reto 155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296296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276611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58" name="Conector reto 157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349352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329667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160" name="Conector reto 159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</p:cNvCxnSpPr>
          <p:nvPr/>
        </p:nvCxnSpPr>
        <p:spPr>
          <a:xfrm>
            <a:off x="40240879" y="8970724"/>
            <a:ext cx="3337100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382723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162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43577979" y="8303974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xmlns="" id="{6FA3E644-DBB4-412D-B371-5A8BA0218257}"/>
              </a:ext>
            </a:extLst>
          </p:cNvPr>
          <p:cNvSpPr txBox="1"/>
          <p:nvPr/>
        </p:nvSpPr>
        <p:spPr>
          <a:xfrm>
            <a:off x="24991102" y="10013670"/>
            <a:ext cx="738485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Belo Vale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Mariana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Ouro Preto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Santo Antônio do Itambé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Taquaraçu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endParaRPr lang="pt-BR" sz="2300" dirty="0">
              <a:latin typeface="Britannic Bold" panose="020B0903060703020204" pitchFamily="34" charset="0"/>
            </a:endParaRPr>
          </a:p>
        </p:txBody>
      </p:sp>
      <p:sp>
        <p:nvSpPr>
          <p:cNvPr id="164" name="CaixaDeTexto 163">
            <a:extLst>
              <a:ext uri="{FF2B5EF4-FFF2-40B4-BE49-F238E27FC236}">
                <a16:creationId xmlns:a16="http://schemas.microsoft.com/office/drawing/2014/main" xmlns="" id="{CA3C7DC5-5996-44A0-9F70-194BD5EFA5FD}"/>
              </a:ext>
            </a:extLst>
          </p:cNvPr>
          <p:cNvSpPr txBox="1"/>
          <p:nvPr/>
        </p:nvSpPr>
        <p:spPr>
          <a:xfrm>
            <a:off x="31088832" y="10013670"/>
            <a:ext cx="5800594" cy="6693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 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Mariana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Ouro Preto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Taquaraçu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  <a:p>
            <a:pPr algn="ctr"/>
            <a:endParaRPr lang="pt-BR" sz="3793" dirty="0">
              <a:latin typeface="Britannic Bold" panose="020B0903060703020204" pitchFamily="34" charset="0"/>
            </a:endParaRPr>
          </a:p>
        </p:txBody>
      </p:sp>
      <p:sp>
        <p:nvSpPr>
          <p:cNvPr id="165" name="CaixaDeTexto 164">
            <a:extLst>
              <a:ext uri="{FF2B5EF4-FFF2-40B4-BE49-F238E27FC236}">
                <a16:creationId xmlns:a16="http://schemas.microsoft.com/office/drawing/2014/main" xmlns="" id="{50507DDE-11F8-4E96-A98C-B69AA0919690}"/>
              </a:ext>
            </a:extLst>
          </p:cNvPr>
          <p:cNvSpPr txBox="1"/>
          <p:nvPr/>
        </p:nvSpPr>
        <p:spPr>
          <a:xfrm>
            <a:off x="36782778" y="10013670"/>
            <a:ext cx="502390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Ouro Preto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Taquaraçu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xmlns="" id="{45BBB957-1714-4EC6-83D3-16DDDC07D121}"/>
              </a:ext>
            </a:extLst>
          </p:cNvPr>
          <p:cNvSpPr txBox="1"/>
          <p:nvPr/>
        </p:nvSpPr>
        <p:spPr>
          <a:xfrm>
            <a:off x="41401274" y="10020417"/>
            <a:ext cx="639810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Carmésia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João das Missões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</p:txBody>
      </p:sp>
      <p:sp>
        <p:nvSpPr>
          <p:cNvPr id="167" name="CaixaDeTexto 166"/>
          <p:cNvSpPr txBox="1"/>
          <p:nvPr/>
        </p:nvSpPr>
        <p:spPr>
          <a:xfrm>
            <a:off x="-1857480" y="10020417"/>
            <a:ext cx="80362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Alto Caparaó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Caparaó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da Barra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Lassance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Pedro Leopoldo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 smtClean="0">
                <a:latin typeface="Britannic Bold" panose="020B0903060703020204" pitchFamily="34" charset="0"/>
              </a:rPr>
              <a:t>Pirapora</a:t>
            </a:r>
            <a:endParaRPr lang="pt-BR" sz="2300" dirty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Prados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Raposos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Ritápolis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Santana do Riacho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Tiago </a:t>
            </a:r>
          </a:p>
        </p:txBody>
      </p:sp>
      <p:sp>
        <p:nvSpPr>
          <p:cNvPr id="168" name="CaixaDeTexto 167"/>
          <p:cNvSpPr txBox="1"/>
          <p:nvPr/>
        </p:nvSpPr>
        <p:spPr>
          <a:xfrm>
            <a:off x="3743196" y="10020417"/>
            <a:ext cx="74358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da Barra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Estrela do Indaiá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Pedro Leopoldo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Piranga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Pirapora 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Prados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Raposos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de Oliveira</a:t>
            </a:r>
          </a:p>
        </p:txBody>
      </p:sp>
      <p:sp>
        <p:nvSpPr>
          <p:cNvPr id="169" name="CaixaDeTexto 168"/>
          <p:cNvSpPr txBox="1"/>
          <p:nvPr/>
        </p:nvSpPr>
        <p:spPr>
          <a:xfrm>
            <a:off x="9635419" y="10013670"/>
            <a:ext cx="625246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Caeté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da Barra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Estrela do Indaiá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Morada Nova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Nanuque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Piranga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Prados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Joaquim de Bicas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Senhora de Oliveira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Vespasiano</a:t>
            </a:r>
          </a:p>
        </p:txBody>
      </p:sp>
      <p:sp>
        <p:nvSpPr>
          <p:cNvPr id="170" name="CaixaDeTexto 169"/>
          <p:cNvSpPr txBox="1"/>
          <p:nvPr/>
        </p:nvSpPr>
        <p:spPr>
          <a:xfrm>
            <a:off x="15421096" y="10020417"/>
            <a:ext cx="52898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Morada Nova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Joaquim de Bicas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Vespasiano</a:t>
            </a:r>
          </a:p>
        </p:txBody>
      </p:sp>
      <p:sp>
        <p:nvSpPr>
          <p:cNvPr id="171" name="CaixaDeTexto 170"/>
          <p:cNvSpPr txBox="1"/>
          <p:nvPr/>
        </p:nvSpPr>
        <p:spPr>
          <a:xfrm>
            <a:off x="21212840" y="10020417"/>
            <a:ext cx="433017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Morada Nova de Minas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Joaquim de Bicas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Vespasiano</a:t>
            </a:r>
          </a:p>
        </p:txBody>
      </p:sp>
      <p:sp>
        <p:nvSpPr>
          <p:cNvPr id="172" name="CaixaDeTexto 171"/>
          <p:cNvSpPr txBox="1"/>
          <p:nvPr/>
        </p:nvSpPr>
        <p:spPr>
          <a:xfrm>
            <a:off x="15157540" y="1278034"/>
            <a:ext cx="2015573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Estágio em </a:t>
            </a:r>
            <a:r>
              <a:rPr lang="pt-BR" sz="13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Saúde Coletiva</a:t>
            </a:r>
          </a:p>
        </p:txBody>
      </p:sp>
      <p:sp>
        <p:nvSpPr>
          <p:cNvPr id="173" name="CaixaDeTexto 172"/>
          <p:cNvSpPr txBox="1"/>
          <p:nvPr/>
        </p:nvSpPr>
        <p:spPr>
          <a:xfrm>
            <a:off x="6484496" y="4985460"/>
            <a:ext cx="393941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Municípios mineiros participantes desde o início </a:t>
            </a:r>
            <a:r>
              <a:rPr lang="pt-BR" sz="10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do Internato Rural</a:t>
            </a:r>
            <a:endParaRPr lang="pt-BR" sz="10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4" name="CaixaDeTexto 83">
            <a:extLst>
              <a:ext uri="{FF2B5EF4-FFF2-40B4-BE49-F238E27FC236}">
                <a16:creationId xmlns="" xmlns:a16="http://schemas.microsoft.com/office/drawing/2014/main" id="{26AA39F7-83B4-4549-95D8-66DD2815BACF}"/>
              </a:ext>
            </a:extLst>
          </p:cNvPr>
          <p:cNvSpPr txBox="1"/>
          <p:nvPr/>
        </p:nvSpPr>
        <p:spPr>
          <a:xfrm>
            <a:off x="48389913" y="8556579"/>
            <a:ext cx="224491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>
                <a:latin typeface="Britannic Bold" panose="020B0903060703020204" pitchFamily="34" charset="0"/>
              </a:rPr>
              <a:t>2009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="" xmlns:a16="http://schemas.microsoft.com/office/drawing/2014/main" id="{744917A3-5AAD-42A8-90EC-703E70C5202B}"/>
              </a:ext>
            </a:extLst>
          </p:cNvPr>
          <p:cNvSpPr txBox="1"/>
          <p:nvPr/>
        </p:nvSpPr>
        <p:spPr>
          <a:xfrm>
            <a:off x="47305278" y="10009309"/>
            <a:ext cx="441418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Araçuaí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Ipoema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Itabirito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Matozinhos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Padre Paraíso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Piedade do Rio Grande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Pompéu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Sabinópolis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São Gonçalo do Abaeté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Senhora do Carmo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Virgem da Lapa</a:t>
            </a:r>
          </a:p>
          <a:p>
            <a:endParaRPr lang="pt-BR" sz="2800" dirty="0">
              <a:latin typeface="Britannic Bold" panose="020B0903060703020204" pitchFamily="34" charset="0"/>
            </a:endParaRPr>
          </a:p>
        </p:txBody>
      </p:sp>
      <p:sp>
        <p:nvSpPr>
          <p:cNvPr id="86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48490019" y="8297633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  <p:cxnSp>
        <p:nvCxnSpPr>
          <p:cNvPr id="87" name="Conector reto 86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  <a:endCxn id="86" idx="2"/>
          </p:cNvCxnSpPr>
          <p:nvPr/>
        </p:nvCxnSpPr>
        <p:spPr>
          <a:xfrm>
            <a:off x="45562567" y="8964383"/>
            <a:ext cx="29274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="" xmlns:a16="http://schemas.microsoft.com/office/drawing/2014/main" id="{484FDD14-B880-4682-BE66-BE8B119CE46C}"/>
              </a:ext>
            </a:extLst>
          </p:cNvPr>
          <p:cNvCxnSpPr>
            <a:cxnSpLocks/>
            <a:endCxn id="91" idx="2"/>
          </p:cNvCxnSpPr>
          <p:nvPr/>
        </p:nvCxnSpPr>
        <p:spPr>
          <a:xfrm flipV="1">
            <a:off x="45314952" y="18119411"/>
            <a:ext cx="3074961" cy="23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ixaDeTexto 88">
            <a:extLst>
              <a:ext uri="{FF2B5EF4-FFF2-40B4-BE49-F238E27FC236}">
                <a16:creationId xmlns="" xmlns:a16="http://schemas.microsoft.com/office/drawing/2014/main" id="{F3557323-7804-4268-861E-7D19B84CDAAC}"/>
              </a:ext>
            </a:extLst>
          </p:cNvPr>
          <p:cNvSpPr txBox="1"/>
          <p:nvPr/>
        </p:nvSpPr>
        <p:spPr>
          <a:xfrm>
            <a:off x="48449461" y="17723574"/>
            <a:ext cx="192560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dirty="0" smtClean="0">
                <a:latin typeface="Britannic Bold" panose="020B0903060703020204" pitchFamily="34" charset="0"/>
              </a:rPr>
              <a:t>2019</a:t>
            </a:r>
            <a:endParaRPr lang="pt-BR" sz="4700" dirty="0">
              <a:latin typeface="Britannic Bold" panose="020B0903060703020204" pitchFamily="34" charset="0"/>
            </a:endParaRPr>
          </a:p>
        </p:txBody>
      </p:sp>
      <p:sp>
        <p:nvSpPr>
          <p:cNvPr id="90" name="CaixaDeTexto 89">
            <a:extLst>
              <a:ext uri="{FF2B5EF4-FFF2-40B4-BE49-F238E27FC236}">
                <a16:creationId xmlns="" xmlns:a16="http://schemas.microsoft.com/office/drawing/2014/main" id="{1D07225B-DE19-4B7F-913F-7FFF2014D6A8}"/>
              </a:ext>
            </a:extLst>
          </p:cNvPr>
          <p:cNvSpPr txBox="1"/>
          <p:nvPr/>
        </p:nvSpPr>
        <p:spPr>
          <a:xfrm>
            <a:off x="46971790" y="19268195"/>
            <a:ext cx="4880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Britannic Bold" panose="020B0903060703020204" pitchFamily="34" charset="0"/>
              </a:rPr>
              <a:t>Bonfim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Conceição do Mato Dentro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Jaboticatubas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Jequitinhonha </a:t>
            </a:r>
            <a:endParaRPr lang="pt-BR" sz="2300" dirty="0" smtClean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 smtClean="0">
                <a:latin typeface="Britannic Bold" panose="020B0903060703020204" pitchFamily="34" charset="0"/>
              </a:rPr>
              <a:t>Presidente Bernardes</a:t>
            </a:r>
            <a:endParaRPr lang="pt-BR" sz="2300" dirty="0" smtClean="0">
              <a:latin typeface="Britannic Bold" panose="020B0903060703020204" pitchFamily="34" charset="0"/>
            </a:endParaRP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  Rubim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Salto da Divisa</a:t>
            </a:r>
          </a:p>
          <a:p>
            <a:pPr algn="ctr"/>
            <a:r>
              <a:rPr lang="pt-BR" sz="2300" dirty="0">
                <a:latin typeface="Britannic Bold" panose="020B0903060703020204" pitchFamily="34" charset="0"/>
              </a:rPr>
              <a:t>Várzea da Palma</a:t>
            </a:r>
          </a:p>
        </p:txBody>
      </p:sp>
      <p:sp>
        <p:nvSpPr>
          <p:cNvPr id="91" name="Círculo: Vazio 126">
            <a:extLst>
              <a:ext uri="{FF2B5EF4-FFF2-40B4-BE49-F238E27FC236}">
                <a16:creationId xmlns:a16="http://schemas.microsoft.com/office/drawing/2014/main" xmlns="" id="{A6DE35A4-22BC-402F-B1A7-9194D2B713C6}"/>
              </a:ext>
            </a:extLst>
          </p:cNvPr>
          <p:cNvSpPr/>
          <p:nvPr/>
        </p:nvSpPr>
        <p:spPr>
          <a:xfrm>
            <a:off x="48389913" y="17452661"/>
            <a:ext cx="2044700" cy="1333500"/>
          </a:xfrm>
          <a:prstGeom prst="donu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7841" tIns="63929" rIns="127841" bIns="63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4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233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</TotalTime>
  <Words>434</Words>
  <Application>Microsoft Office PowerPoint</Application>
  <PresentationFormat>Personalizar</PresentationFormat>
  <Paragraphs>244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Britannic Bold</vt:lpstr>
      <vt:lpstr>Calibri</vt:lpstr>
      <vt:lpstr>Calibri Light</vt:lpstr>
      <vt:lpstr>Verdana</vt:lpstr>
      <vt:lpstr>Retrospectiva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Melo</dc:creator>
  <cp:lastModifiedBy>Samuel Melo</cp:lastModifiedBy>
  <cp:revision>27</cp:revision>
  <dcterms:created xsi:type="dcterms:W3CDTF">2018-10-11T18:59:31Z</dcterms:created>
  <dcterms:modified xsi:type="dcterms:W3CDTF">2019-05-17T17:10:14Z</dcterms:modified>
</cp:coreProperties>
</file>