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65" r:id="rId1"/>
  </p:sldMasterIdLst>
  <p:sldIdLst>
    <p:sldId id="257" r:id="rId2"/>
  </p:sldIdLst>
  <p:sldSz cx="51206400" cy="26639838"/>
  <p:notesSz cx="6858000" cy="9144000"/>
  <p:defaultTextStyle>
    <a:defPPr>
      <a:defRPr lang="pt-BR"/>
    </a:defPPr>
    <a:lvl1pPr marL="0" algn="l" defTabSz="2930663" rtl="0" eaLnBrk="1" latinLnBrk="0" hangingPunct="1">
      <a:defRPr sz="5769" kern="1200">
        <a:solidFill>
          <a:schemeClr val="tx1"/>
        </a:solidFill>
        <a:latin typeface="+mn-lt"/>
        <a:ea typeface="+mn-ea"/>
        <a:cs typeface="+mn-cs"/>
      </a:defRPr>
    </a:lvl1pPr>
    <a:lvl2pPr marL="1465332" algn="l" defTabSz="2930663" rtl="0" eaLnBrk="1" latinLnBrk="0" hangingPunct="1">
      <a:defRPr sz="5769" kern="1200">
        <a:solidFill>
          <a:schemeClr val="tx1"/>
        </a:solidFill>
        <a:latin typeface="+mn-lt"/>
        <a:ea typeface="+mn-ea"/>
        <a:cs typeface="+mn-cs"/>
      </a:defRPr>
    </a:lvl2pPr>
    <a:lvl3pPr marL="2930663" algn="l" defTabSz="2930663" rtl="0" eaLnBrk="1" latinLnBrk="0" hangingPunct="1">
      <a:defRPr sz="5769" kern="1200">
        <a:solidFill>
          <a:schemeClr val="tx1"/>
        </a:solidFill>
        <a:latin typeface="+mn-lt"/>
        <a:ea typeface="+mn-ea"/>
        <a:cs typeface="+mn-cs"/>
      </a:defRPr>
    </a:lvl3pPr>
    <a:lvl4pPr marL="4395994" algn="l" defTabSz="2930663" rtl="0" eaLnBrk="1" latinLnBrk="0" hangingPunct="1">
      <a:defRPr sz="5769" kern="1200">
        <a:solidFill>
          <a:schemeClr val="tx1"/>
        </a:solidFill>
        <a:latin typeface="+mn-lt"/>
        <a:ea typeface="+mn-ea"/>
        <a:cs typeface="+mn-cs"/>
      </a:defRPr>
    </a:lvl4pPr>
    <a:lvl5pPr marL="5861324" algn="l" defTabSz="2930663" rtl="0" eaLnBrk="1" latinLnBrk="0" hangingPunct="1">
      <a:defRPr sz="5769" kern="1200">
        <a:solidFill>
          <a:schemeClr val="tx1"/>
        </a:solidFill>
        <a:latin typeface="+mn-lt"/>
        <a:ea typeface="+mn-ea"/>
        <a:cs typeface="+mn-cs"/>
      </a:defRPr>
    </a:lvl5pPr>
    <a:lvl6pPr marL="7326657" algn="l" defTabSz="2930663" rtl="0" eaLnBrk="1" latinLnBrk="0" hangingPunct="1">
      <a:defRPr sz="5769" kern="1200">
        <a:solidFill>
          <a:schemeClr val="tx1"/>
        </a:solidFill>
        <a:latin typeface="+mn-lt"/>
        <a:ea typeface="+mn-ea"/>
        <a:cs typeface="+mn-cs"/>
      </a:defRPr>
    </a:lvl6pPr>
    <a:lvl7pPr marL="8791989" algn="l" defTabSz="2930663" rtl="0" eaLnBrk="1" latinLnBrk="0" hangingPunct="1">
      <a:defRPr sz="5769" kern="1200">
        <a:solidFill>
          <a:schemeClr val="tx1"/>
        </a:solidFill>
        <a:latin typeface="+mn-lt"/>
        <a:ea typeface="+mn-ea"/>
        <a:cs typeface="+mn-cs"/>
      </a:defRPr>
    </a:lvl7pPr>
    <a:lvl8pPr marL="10257318" algn="l" defTabSz="2930663" rtl="0" eaLnBrk="1" latinLnBrk="0" hangingPunct="1">
      <a:defRPr sz="5769" kern="1200">
        <a:solidFill>
          <a:schemeClr val="tx1"/>
        </a:solidFill>
        <a:latin typeface="+mn-lt"/>
        <a:ea typeface="+mn-ea"/>
        <a:cs typeface="+mn-cs"/>
      </a:defRPr>
    </a:lvl8pPr>
    <a:lvl9pPr marL="11722651" algn="l" defTabSz="2930663" rtl="0" eaLnBrk="1" latinLnBrk="0" hangingPunct="1">
      <a:defRPr sz="5769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ção Padrão" id="{FE631EC8-3C41-4BB2-94B0-10FE54DB5CAF}">
          <p14:sldIdLst>
            <p14:sldId id="257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56" autoAdjust="0"/>
    <p:restoredTop sz="94434" autoAdjust="0"/>
  </p:normalViewPr>
  <p:slideViewPr>
    <p:cSldViewPr snapToGrid="0">
      <p:cViewPr varScale="1">
        <p:scale>
          <a:sx n="18" d="100"/>
          <a:sy n="18" d="100"/>
        </p:scale>
        <p:origin x="82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3337" y="24863849"/>
            <a:ext cx="51193065" cy="17759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65" y="24605593"/>
            <a:ext cx="51193065" cy="2486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08576" y="2948142"/>
            <a:ext cx="42245280" cy="13852716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31076" spc="-194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620214" y="17307819"/>
            <a:ext cx="42245280" cy="4439973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9323" cap="all" spc="777" baseline="0">
                <a:solidFill>
                  <a:schemeClr val="tx2"/>
                </a:solidFill>
                <a:latin typeface="+mj-lt"/>
              </a:defRPr>
            </a:lvl1pPr>
            <a:lvl2pPr marL="1775993" indent="0" algn="ctr">
              <a:buNone/>
              <a:defRPr sz="9323"/>
            </a:lvl2pPr>
            <a:lvl3pPr marL="3551987" indent="0" algn="ctr">
              <a:buNone/>
              <a:defRPr sz="9323"/>
            </a:lvl3pPr>
            <a:lvl4pPr marL="5327980" indent="0" algn="ctr">
              <a:buNone/>
              <a:defRPr sz="7769"/>
            </a:lvl4pPr>
            <a:lvl5pPr marL="7103974" indent="0" algn="ctr">
              <a:buNone/>
              <a:defRPr sz="7769"/>
            </a:lvl5pPr>
            <a:lvl6pPr marL="8879967" indent="0" algn="ctr">
              <a:buNone/>
              <a:defRPr sz="7769"/>
            </a:lvl6pPr>
            <a:lvl7pPr marL="10655960" indent="0" algn="ctr">
              <a:buNone/>
              <a:defRPr sz="7769"/>
            </a:lvl7pPr>
            <a:lvl8pPr marL="12431954" indent="0" algn="ctr">
              <a:buNone/>
              <a:defRPr sz="7769"/>
            </a:lvl8pPr>
            <a:lvl9pPr marL="14207947" indent="0" algn="ctr">
              <a:buNone/>
              <a:defRPr sz="7769"/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F61E5B-8337-4359-A325-D5CAA81F0279}" type="datetimeFigureOut">
              <a:rPr lang="pt-BR" smtClean="0"/>
              <a:t>17/05/2019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ED77A-D69D-4764-9274-73523CCD008B}" type="slidenum">
              <a:rPr lang="pt-BR" smtClean="0"/>
              <a:t>‹nº›</a:t>
            </a:fld>
            <a:endParaRPr lang="pt-BR"/>
          </a:p>
        </p:txBody>
      </p:sp>
      <p:cxnSp>
        <p:nvCxnSpPr>
          <p:cNvPr id="9" name="Straight Connector 8"/>
          <p:cNvCxnSpPr/>
          <p:nvPr/>
        </p:nvCxnSpPr>
        <p:spPr>
          <a:xfrm>
            <a:off x="5072164" y="16871897"/>
            <a:ext cx="41477184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774509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F61E5B-8337-4359-A325-D5CAA81F0279}" type="datetimeFigureOut">
              <a:rPr lang="pt-BR" smtClean="0"/>
              <a:t>17/05/2019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ED77A-D69D-4764-9274-73523CCD008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889446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3337" y="24863849"/>
            <a:ext cx="51193065" cy="17759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65" y="24605593"/>
            <a:ext cx="51193065" cy="2486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6644580" y="1601583"/>
            <a:ext cx="11041380" cy="22374271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520440" y="1601583"/>
            <a:ext cx="32484060" cy="22374271"/>
          </a:xfrm>
        </p:spPr>
        <p:txBody>
          <a:bodyPr vert="eaVert" lIns="45720" tIns="0" rIns="45720" bIns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F61E5B-8337-4359-A325-D5CAA81F0279}" type="datetimeFigureOut">
              <a:rPr lang="pt-BR" smtClean="0"/>
              <a:t>17/05/2019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ED77A-D69D-4764-9274-73523CCD008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295532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F61E5B-8337-4359-A325-D5CAA81F0279}" type="datetimeFigureOut">
              <a:rPr lang="pt-BR" smtClean="0"/>
              <a:t>17/05/2019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ED77A-D69D-4764-9274-73523CCD008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741811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3337" y="24863849"/>
            <a:ext cx="51193065" cy="17759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65" y="24605593"/>
            <a:ext cx="51193065" cy="2486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08576" y="2948142"/>
            <a:ext cx="42245280" cy="13852716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31076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08576" y="17298135"/>
            <a:ext cx="42245280" cy="4439973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9323" cap="all" spc="777" baseline="0">
                <a:solidFill>
                  <a:schemeClr val="tx2"/>
                </a:solidFill>
                <a:latin typeface="+mj-lt"/>
              </a:defRPr>
            </a:lvl1pPr>
            <a:lvl2pPr marL="1775993" indent="0">
              <a:buNone/>
              <a:defRPr sz="6992">
                <a:solidFill>
                  <a:schemeClr val="tx1">
                    <a:tint val="75000"/>
                  </a:schemeClr>
                </a:solidFill>
              </a:defRPr>
            </a:lvl2pPr>
            <a:lvl3pPr marL="3551987" indent="0">
              <a:buNone/>
              <a:defRPr sz="6215">
                <a:solidFill>
                  <a:schemeClr val="tx1">
                    <a:tint val="75000"/>
                  </a:schemeClr>
                </a:solidFill>
              </a:defRPr>
            </a:lvl3pPr>
            <a:lvl4pPr marL="5327980" indent="0">
              <a:buNone/>
              <a:defRPr sz="5438">
                <a:solidFill>
                  <a:schemeClr val="tx1">
                    <a:tint val="75000"/>
                  </a:schemeClr>
                </a:solidFill>
              </a:defRPr>
            </a:lvl4pPr>
            <a:lvl5pPr marL="7103974" indent="0">
              <a:buNone/>
              <a:defRPr sz="5438">
                <a:solidFill>
                  <a:schemeClr val="tx1">
                    <a:tint val="75000"/>
                  </a:schemeClr>
                </a:solidFill>
              </a:defRPr>
            </a:lvl5pPr>
            <a:lvl6pPr marL="8879967" indent="0">
              <a:buNone/>
              <a:defRPr sz="5438">
                <a:solidFill>
                  <a:schemeClr val="tx1">
                    <a:tint val="75000"/>
                  </a:schemeClr>
                </a:solidFill>
              </a:defRPr>
            </a:lvl6pPr>
            <a:lvl7pPr marL="10655960" indent="0">
              <a:buNone/>
              <a:defRPr sz="5438">
                <a:solidFill>
                  <a:schemeClr val="tx1">
                    <a:tint val="75000"/>
                  </a:schemeClr>
                </a:solidFill>
              </a:defRPr>
            </a:lvl7pPr>
            <a:lvl8pPr marL="12431954" indent="0">
              <a:buNone/>
              <a:defRPr sz="5438">
                <a:solidFill>
                  <a:schemeClr val="tx1">
                    <a:tint val="75000"/>
                  </a:schemeClr>
                </a:solidFill>
              </a:defRPr>
            </a:lvl8pPr>
            <a:lvl9pPr marL="14207947" indent="0">
              <a:buNone/>
              <a:defRPr sz="5438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F61E5B-8337-4359-A325-D5CAA81F0279}" type="datetimeFigureOut">
              <a:rPr lang="pt-BR" smtClean="0"/>
              <a:t>17/05/2019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ED77A-D69D-4764-9274-73523CCD008B}" type="slidenum">
              <a:rPr lang="pt-BR" smtClean="0"/>
              <a:t>‹nº›</a:t>
            </a:fld>
            <a:endParaRPr lang="pt-BR"/>
          </a:p>
        </p:txBody>
      </p:sp>
      <p:cxnSp>
        <p:nvCxnSpPr>
          <p:cNvPr id="9" name="Straight Connector 8"/>
          <p:cNvCxnSpPr/>
          <p:nvPr/>
        </p:nvCxnSpPr>
        <p:spPr>
          <a:xfrm>
            <a:off x="5072164" y="16871897"/>
            <a:ext cx="41477184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47827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608576" y="1113309"/>
            <a:ext cx="42245280" cy="5635452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08568" y="7169737"/>
            <a:ext cx="20738592" cy="15628705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115264" y="7169741"/>
            <a:ext cx="20738592" cy="15628705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F61E5B-8337-4359-A325-D5CAA81F0279}" type="datetimeFigureOut">
              <a:rPr lang="pt-BR" smtClean="0"/>
              <a:t>17/05/2019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ED77A-D69D-4764-9274-73523CCD008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807408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4608576" y="1113309"/>
            <a:ext cx="42245280" cy="5635452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08576" y="7170972"/>
            <a:ext cx="20738592" cy="2860081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7769" b="0" cap="all" baseline="0">
                <a:solidFill>
                  <a:schemeClr val="tx2"/>
                </a:solidFill>
              </a:defRPr>
            </a:lvl1pPr>
            <a:lvl2pPr marL="1775993" indent="0">
              <a:buNone/>
              <a:defRPr sz="7769" b="1"/>
            </a:lvl2pPr>
            <a:lvl3pPr marL="3551987" indent="0">
              <a:buNone/>
              <a:defRPr sz="6992" b="1"/>
            </a:lvl3pPr>
            <a:lvl4pPr marL="5327980" indent="0">
              <a:buNone/>
              <a:defRPr sz="6215" b="1"/>
            </a:lvl4pPr>
            <a:lvl5pPr marL="7103974" indent="0">
              <a:buNone/>
              <a:defRPr sz="6215" b="1"/>
            </a:lvl5pPr>
            <a:lvl6pPr marL="8879967" indent="0">
              <a:buNone/>
              <a:defRPr sz="6215" b="1"/>
            </a:lvl6pPr>
            <a:lvl7pPr marL="10655960" indent="0">
              <a:buNone/>
              <a:defRPr sz="6215" b="1"/>
            </a:lvl7pPr>
            <a:lvl8pPr marL="12431954" indent="0">
              <a:buNone/>
              <a:defRPr sz="6215" b="1"/>
            </a:lvl8pPr>
            <a:lvl9pPr marL="14207947" indent="0">
              <a:buNone/>
              <a:defRPr sz="6215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08576" y="10031053"/>
            <a:ext cx="20738592" cy="13122587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6115264" y="7170972"/>
            <a:ext cx="20738592" cy="2860081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7769" b="0" cap="all" baseline="0">
                <a:solidFill>
                  <a:schemeClr val="tx2"/>
                </a:solidFill>
              </a:defRPr>
            </a:lvl1pPr>
            <a:lvl2pPr marL="1775993" indent="0">
              <a:buNone/>
              <a:defRPr sz="7769" b="1"/>
            </a:lvl2pPr>
            <a:lvl3pPr marL="3551987" indent="0">
              <a:buNone/>
              <a:defRPr sz="6992" b="1"/>
            </a:lvl3pPr>
            <a:lvl4pPr marL="5327980" indent="0">
              <a:buNone/>
              <a:defRPr sz="6215" b="1"/>
            </a:lvl4pPr>
            <a:lvl5pPr marL="7103974" indent="0">
              <a:buNone/>
              <a:defRPr sz="6215" b="1"/>
            </a:lvl5pPr>
            <a:lvl6pPr marL="8879967" indent="0">
              <a:buNone/>
              <a:defRPr sz="6215" b="1"/>
            </a:lvl6pPr>
            <a:lvl7pPr marL="10655960" indent="0">
              <a:buNone/>
              <a:defRPr sz="6215" b="1"/>
            </a:lvl7pPr>
            <a:lvl8pPr marL="12431954" indent="0">
              <a:buNone/>
              <a:defRPr sz="6215" b="1"/>
            </a:lvl8pPr>
            <a:lvl9pPr marL="14207947" indent="0">
              <a:buNone/>
              <a:defRPr sz="6215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6115264" y="10031053"/>
            <a:ext cx="20738592" cy="13122587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F61E5B-8337-4359-A325-D5CAA81F0279}" type="datetimeFigureOut">
              <a:rPr lang="pt-BR" smtClean="0"/>
              <a:t>17/05/2019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ED77A-D69D-4764-9274-73523CCD008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477192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F61E5B-8337-4359-A325-D5CAA81F0279}" type="datetimeFigureOut">
              <a:rPr lang="pt-BR" smtClean="0"/>
              <a:t>17/05/2019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ED77A-D69D-4764-9274-73523CCD008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420945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3337" y="24863849"/>
            <a:ext cx="51193065" cy="17759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65" y="24605593"/>
            <a:ext cx="51193065" cy="2486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F61E5B-8337-4359-A325-D5CAA81F0279}" type="datetimeFigureOut">
              <a:rPr lang="pt-BR" smtClean="0"/>
              <a:t>17/05/2019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ED77A-D69D-4764-9274-73523CCD008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545013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69" y="0"/>
            <a:ext cx="17013322" cy="266398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6968298" y="0"/>
            <a:ext cx="268834" cy="266398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20240" y="2308782"/>
            <a:ext cx="13441680" cy="8879946"/>
          </a:xfrm>
        </p:spPr>
        <p:txBody>
          <a:bodyPr anchor="b">
            <a:normAutofit/>
          </a:bodyPr>
          <a:lstStyle>
            <a:lvl1pPr>
              <a:defRPr sz="13984" b="0">
                <a:solidFill>
                  <a:srgbClr val="FFFFFF"/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162520" y="2841583"/>
            <a:ext cx="27267408" cy="20423876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20240" y="11366331"/>
            <a:ext cx="13441680" cy="13126176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5827">
                <a:solidFill>
                  <a:srgbClr val="FFFFFF"/>
                </a:solidFill>
              </a:defRPr>
            </a:lvl1pPr>
            <a:lvl2pPr marL="1775993" indent="0">
              <a:buNone/>
              <a:defRPr sz="4661"/>
            </a:lvl2pPr>
            <a:lvl3pPr marL="3551987" indent="0">
              <a:buNone/>
              <a:defRPr sz="3885"/>
            </a:lvl3pPr>
            <a:lvl4pPr marL="5327980" indent="0">
              <a:buNone/>
              <a:defRPr sz="3496"/>
            </a:lvl4pPr>
            <a:lvl5pPr marL="7103974" indent="0">
              <a:buNone/>
              <a:defRPr sz="3496"/>
            </a:lvl5pPr>
            <a:lvl6pPr marL="8879967" indent="0">
              <a:buNone/>
              <a:defRPr sz="3496"/>
            </a:lvl6pPr>
            <a:lvl7pPr marL="10655960" indent="0">
              <a:buNone/>
              <a:defRPr sz="3496"/>
            </a:lvl7pPr>
            <a:lvl8pPr marL="12431954" indent="0">
              <a:buNone/>
              <a:defRPr sz="3496"/>
            </a:lvl8pPr>
            <a:lvl9pPr marL="14207947" indent="0">
              <a:buNone/>
              <a:defRPr sz="3496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955150" y="25092977"/>
            <a:ext cx="10997742" cy="1418325"/>
          </a:xfrm>
        </p:spPr>
        <p:txBody>
          <a:bodyPr/>
          <a:lstStyle>
            <a:lvl1pPr algn="l">
              <a:defRPr/>
            </a:lvl1pPr>
          </a:lstStyle>
          <a:p>
            <a:fld id="{2CF61E5B-8337-4359-A325-D5CAA81F0279}" type="datetimeFigureOut">
              <a:rPr lang="pt-BR" smtClean="0"/>
              <a:t>17/05/2019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0162520" y="25092977"/>
            <a:ext cx="19522440" cy="14183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D4ED77A-D69D-4764-9274-73523CCD008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726749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" y="19239883"/>
            <a:ext cx="51193065" cy="739995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65" y="19092568"/>
            <a:ext cx="51193065" cy="2486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08578" y="19713480"/>
            <a:ext cx="42477309" cy="3196781"/>
          </a:xfrm>
        </p:spPr>
        <p:txBody>
          <a:bodyPr lIns="91440" tIns="0" rIns="91440" bIns="0" anchor="b">
            <a:noAutofit/>
          </a:bodyPr>
          <a:lstStyle>
            <a:lvl1pPr>
              <a:defRPr sz="13984" b="0">
                <a:solidFill>
                  <a:srgbClr val="FFFFFF"/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" y="0"/>
            <a:ext cx="51206337" cy="19092568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12430"/>
            </a:lvl1pPr>
            <a:lvl2pPr marL="1775993" indent="0">
              <a:buNone/>
              <a:defRPr sz="10877"/>
            </a:lvl2pPr>
            <a:lvl3pPr marL="3551987" indent="0">
              <a:buNone/>
              <a:defRPr sz="9323"/>
            </a:lvl3pPr>
            <a:lvl4pPr marL="5327980" indent="0">
              <a:buNone/>
              <a:defRPr sz="7769"/>
            </a:lvl4pPr>
            <a:lvl5pPr marL="7103974" indent="0">
              <a:buNone/>
              <a:defRPr sz="7769"/>
            </a:lvl5pPr>
            <a:lvl6pPr marL="8879967" indent="0">
              <a:buNone/>
              <a:defRPr sz="7769"/>
            </a:lvl6pPr>
            <a:lvl7pPr marL="10655960" indent="0">
              <a:buNone/>
              <a:defRPr sz="7769"/>
            </a:lvl7pPr>
            <a:lvl8pPr marL="12431954" indent="0">
              <a:buNone/>
              <a:defRPr sz="7769"/>
            </a:lvl8pPr>
            <a:lvl9pPr marL="14207947" indent="0">
              <a:buNone/>
              <a:defRPr sz="7769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08576" y="22945780"/>
            <a:ext cx="42475709" cy="2308786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2331"/>
              </a:spcAft>
              <a:buNone/>
              <a:defRPr sz="5827">
                <a:solidFill>
                  <a:srgbClr val="FFFFFF"/>
                </a:solidFill>
              </a:defRPr>
            </a:lvl1pPr>
            <a:lvl2pPr marL="1775993" indent="0">
              <a:buNone/>
              <a:defRPr sz="4661"/>
            </a:lvl2pPr>
            <a:lvl3pPr marL="3551987" indent="0">
              <a:buNone/>
              <a:defRPr sz="3885"/>
            </a:lvl3pPr>
            <a:lvl4pPr marL="5327980" indent="0">
              <a:buNone/>
              <a:defRPr sz="3496"/>
            </a:lvl4pPr>
            <a:lvl5pPr marL="7103974" indent="0">
              <a:buNone/>
              <a:defRPr sz="3496"/>
            </a:lvl5pPr>
            <a:lvl6pPr marL="8879967" indent="0">
              <a:buNone/>
              <a:defRPr sz="3496"/>
            </a:lvl6pPr>
            <a:lvl7pPr marL="10655960" indent="0">
              <a:buNone/>
              <a:defRPr sz="3496"/>
            </a:lvl7pPr>
            <a:lvl8pPr marL="12431954" indent="0">
              <a:buNone/>
              <a:defRPr sz="3496"/>
            </a:lvl8pPr>
            <a:lvl9pPr marL="14207947" indent="0">
              <a:buNone/>
              <a:defRPr sz="3496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F61E5B-8337-4359-A325-D5CAA81F0279}" type="datetimeFigureOut">
              <a:rPr lang="pt-BR" smtClean="0"/>
              <a:t>17/05/2019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ED77A-D69D-4764-9274-73523CCD008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908851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" y="24863849"/>
            <a:ext cx="51206400" cy="17759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65" y="24605593"/>
            <a:ext cx="51206337" cy="25825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608576" y="1113309"/>
            <a:ext cx="42245280" cy="563545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08576" y="7169737"/>
            <a:ext cx="42245280" cy="15628705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608578" y="25092977"/>
            <a:ext cx="10383538" cy="14183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496">
                <a:solidFill>
                  <a:srgbClr val="FFFFFF"/>
                </a:solidFill>
              </a:defRPr>
            </a:lvl1pPr>
          </a:lstStyle>
          <a:p>
            <a:fld id="{2CF61E5B-8337-4359-A325-D5CAA81F0279}" type="datetimeFigureOut">
              <a:rPr lang="pt-BR" smtClean="0"/>
              <a:t>17/05/2019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5481977" y="25092977"/>
            <a:ext cx="20255777" cy="14183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496" cap="all" baseline="0">
                <a:solidFill>
                  <a:srgbClr val="FFFFFF"/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1581926" y="25092977"/>
            <a:ext cx="5510505" cy="14183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079">
                <a:solidFill>
                  <a:srgbClr val="FFFFFF"/>
                </a:solidFill>
              </a:defRPr>
            </a:lvl1pPr>
          </a:lstStyle>
          <a:p>
            <a:fld id="{ED4ED77A-D69D-4764-9274-73523CCD008B}" type="slidenum">
              <a:rPr lang="pt-BR" smtClean="0"/>
              <a:t>‹nº›</a:t>
            </a:fld>
            <a:endParaRPr lang="pt-BR"/>
          </a:p>
        </p:txBody>
      </p:sp>
      <p:cxnSp>
        <p:nvCxnSpPr>
          <p:cNvPr id="10" name="Straight Connector 9"/>
          <p:cNvCxnSpPr/>
          <p:nvPr/>
        </p:nvCxnSpPr>
        <p:spPr>
          <a:xfrm>
            <a:off x="5012834" y="6750643"/>
            <a:ext cx="41861232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976228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66" r:id="rId1"/>
    <p:sldLayoutId id="2147483967" r:id="rId2"/>
    <p:sldLayoutId id="2147483968" r:id="rId3"/>
    <p:sldLayoutId id="2147483969" r:id="rId4"/>
    <p:sldLayoutId id="2147483970" r:id="rId5"/>
    <p:sldLayoutId id="2147483971" r:id="rId6"/>
    <p:sldLayoutId id="2147483972" r:id="rId7"/>
    <p:sldLayoutId id="2147483973" r:id="rId8"/>
    <p:sldLayoutId id="2147483974" r:id="rId9"/>
    <p:sldLayoutId id="2147483975" r:id="rId10"/>
    <p:sldLayoutId id="2147483976" r:id="rId11"/>
  </p:sldLayoutIdLst>
  <p:txStyles>
    <p:titleStyle>
      <a:lvl1pPr algn="l" defTabSz="3551987" rtl="0" eaLnBrk="1" latinLnBrk="0" hangingPunct="1">
        <a:lnSpc>
          <a:spcPct val="85000"/>
        </a:lnSpc>
        <a:spcBef>
          <a:spcPct val="0"/>
        </a:spcBef>
        <a:buNone/>
        <a:defRPr sz="18646" kern="1200" spc="-194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355199" indent="-355199" algn="l" defTabSz="3551987" rtl="0" eaLnBrk="1" latinLnBrk="0" hangingPunct="1">
        <a:lnSpc>
          <a:spcPct val="90000"/>
        </a:lnSpc>
        <a:spcBef>
          <a:spcPts val="4661"/>
        </a:spcBef>
        <a:spcAft>
          <a:spcPts val="777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7769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1491834" indent="-710397" algn="l" defTabSz="3551987" rtl="0" eaLnBrk="1" latinLnBrk="0" hangingPunct="1">
        <a:lnSpc>
          <a:spcPct val="90000"/>
        </a:lnSpc>
        <a:spcBef>
          <a:spcPts val="777"/>
        </a:spcBef>
        <a:spcAft>
          <a:spcPts val="1554"/>
        </a:spcAft>
        <a:buClr>
          <a:schemeClr val="accent1"/>
        </a:buClr>
        <a:buFont typeface="Calibri" pitchFamily="34" charset="0"/>
        <a:buChar char="◦"/>
        <a:defRPr sz="6992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2202232" indent="-710397" algn="l" defTabSz="3551987" rtl="0" eaLnBrk="1" latinLnBrk="0" hangingPunct="1">
        <a:lnSpc>
          <a:spcPct val="90000"/>
        </a:lnSpc>
        <a:spcBef>
          <a:spcPts val="777"/>
        </a:spcBef>
        <a:spcAft>
          <a:spcPts val="1554"/>
        </a:spcAft>
        <a:buClr>
          <a:schemeClr val="accent1"/>
        </a:buClr>
        <a:buFont typeface="Calibri" pitchFamily="34" charset="0"/>
        <a:buChar char="◦"/>
        <a:defRPr sz="5438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2912629" indent="-710397" algn="l" defTabSz="3551987" rtl="0" eaLnBrk="1" latinLnBrk="0" hangingPunct="1">
        <a:lnSpc>
          <a:spcPct val="90000"/>
        </a:lnSpc>
        <a:spcBef>
          <a:spcPts val="777"/>
        </a:spcBef>
        <a:spcAft>
          <a:spcPts val="1554"/>
        </a:spcAft>
        <a:buClr>
          <a:schemeClr val="accent1"/>
        </a:buClr>
        <a:buFont typeface="Calibri" pitchFamily="34" charset="0"/>
        <a:buChar char="◦"/>
        <a:defRPr sz="5438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3623027" indent="-710397" algn="l" defTabSz="3551987" rtl="0" eaLnBrk="1" latinLnBrk="0" hangingPunct="1">
        <a:lnSpc>
          <a:spcPct val="90000"/>
        </a:lnSpc>
        <a:spcBef>
          <a:spcPts val="777"/>
        </a:spcBef>
        <a:spcAft>
          <a:spcPts val="1554"/>
        </a:spcAft>
        <a:buClr>
          <a:schemeClr val="accent1"/>
        </a:buClr>
        <a:buFont typeface="Calibri" pitchFamily="34" charset="0"/>
        <a:buChar char="◦"/>
        <a:defRPr sz="5438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4272950" indent="-887997" algn="l" defTabSz="3551987" rtl="0" eaLnBrk="1" latinLnBrk="0" hangingPunct="1">
        <a:lnSpc>
          <a:spcPct val="90000"/>
        </a:lnSpc>
        <a:spcBef>
          <a:spcPts val="777"/>
        </a:spcBef>
        <a:spcAft>
          <a:spcPts val="1554"/>
        </a:spcAft>
        <a:buClr>
          <a:schemeClr val="accent1"/>
        </a:buClr>
        <a:buFont typeface="Calibri" pitchFamily="34" charset="0"/>
        <a:buChar char="◦"/>
        <a:defRPr sz="5438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5049850" indent="-887997" algn="l" defTabSz="3551987" rtl="0" eaLnBrk="1" latinLnBrk="0" hangingPunct="1">
        <a:lnSpc>
          <a:spcPct val="90000"/>
        </a:lnSpc>
        <a:spcBef>
          <a:spcPts val="777"/>
        </a:spcBef>
        <a:spcAft>
          <a:spcPts val="1554"/>
        </a:spcAft>
        <a:buClr>
          <a:schemeClr val="accent1"/>
        </a:buClr>
        <a:buFont typeface="Calibri" pitchFamily="34" charset="0"/>
        <a:buChar char="◦"/>
        <a:defRPr sz="5438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5826750" indent="-887997" algn="l" defTabSz="3551987" rtl="0" eaLnBrk="1" latinLnBrk="0" hangingPunct="1">
        <a:lnSpc>
          <a:spcPct val="90000"/>
        </a:lnSpc>
        <a:spcBef>
          <a:spcPts val="777"/>
        </a:spcBef>
        <a:spcAft>
          <a:spcPts val="1554"/>
        </a:spcAft>
        <a:buClr>
          <a:schemeClr val="accent1"/>
        </a:buClr>
        <a:buFont typeface="Calibri" pitchFamily="34" charset="0"/>
        <a:buChar char="◦"/>
        <a:defRPr sz="5438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6603650" indent="-887997" algn="l" defTabSz="3551987" rtl="0" eaLnBrk="1" latinLnBrk="0" hangingPunct="1">
        <a:lnSpc>
          <a:spcPct val="90000"/>
        </a:lnSpc>
        <a:spcBef>
          <a:spcPts val="777"/>
        </a:spcBef>
        <a:spcAft>
          <a:spcPts val="1554"/>
        </a:spcAft>
        <a:buClr>
          <a:schemeClr val="accent1"/>
        </a:buClr>
        <a:buFont typeface="Calibri" pitchFamily="34" charset="0"/>
        <a:buChar char="◦"/>
        <a:defRPr sz="5438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551987" rtl="0" eaLnBrk="1" latinLnBrk="0" hangingPunct="1">
        <a:defRPr sz="6992" kern="1200">
          <a:solidFill>
            <a:schemeClr val="tx1"/>
          </a:solidFill>
          <a:latin typeface="+mn-lt"/>
          <a:ea typeface="+mn-ea"/>
          <a:cs typeface="+mn-cs"/>
        </a:defRPr>
      </a:lvl1pPr>
      <a:lvl2pPr marL="1775993" algn="l" defTabSz="3551987" rtl="0" eaLnBrk="1" latinLnBrk="0" hangingPunct="1">
        <a:defRPr sz="6992" kern="1200">
          <a:solidFill>
            <a:schemeClr val="tx1"/>
          </a:solidFill>
          <a:latin typeface="+mn-lt"/>
          <a:ea typeface="+mn-ea"/>
          <a:cs typeface="+mn-cs"/>
        </a:defRPr>
      </a:lvl2pPr>
      <a:lvl3pPr marL="3551987" algn="l" defTabSz="3551987" rtl="0" eaLnBrk="1" latinLnBrk="0" hangingPunct="1">
        <a:defRPr sz="6992" kern="1200">
          <a:solidFill>
            <a:schemeClr val="tx1"/>
          </a:solidFill>
          <a:latin typeface="+mn-lt"/>
          <a:ea typeface="+mn-ea"/>
          <a:cs typeface="+mn-cs"/>
        </a:defRPr>
      </a:lvl3pPr>
      <a:lvl4pPr marL="5327980" algn="l" defTabSz="3551987" rtl="0" eaLnBrk="1" latinLnBrk="0" hangingPunct="1">
        <a:defRPr sz="6992" kern="1200">
          <a:solidFill>
            <a:schemeClr val="tx1"/>
          </a:solidFill>
          <a:latin typeface="+mn-lt"/>
          <a:ea typeface="+mn-ea"/>
          <a:cs typeface="+mn-cs"/>
        </a:defRPr>
      </a:lvl4pPr>
      <a:lvl5pPr marL="7103974" algn="l" defTabSz="3551987" rtl="0" eaLnBrk="1" latinLnBrk="0" hangingPunct="1">
        <a:defRPr sz="6992" kern="1200">
          <a:solidFill>
            <a:schemeClr val="tx1"/>
          </a:solidFill>
          <a:latin typeface="+mn-lt"/>
          <a:ea typeface="+mn-ea"/>
          <a:cs typeface="+mn-cs"/>
        </a:defRPr>
      </a:lvl5pPr>
      <a:lvl6pPr marL="8879967" algn="l" defTabSz="3551987" rtl="0" eaLnBrk="1" latinLnBrk="0" hangingPunct="1">
        <a:defRPr sz="6992" kern="1200">
          <a:solidFill>
            <a:schemeClr val="tx1"/>
          </a:solidFill>
          <a:latin typeface="+mn-lt"/>
          <a:ea typeface="+mn-ea"/>
          <a:cs typeface="+mn-cs"/>
        </a:defRPr>
      </a:lvl6pPr>
      <a:lvl7pPr marL="10655960" algn="l" defTabSz="3551987" rtl="0" eaLnBrk="1" latinLnBrk="0" hangingPunct="1">
        <a:defRPr sz="6992" kern="1200">
          <a:solidFill>
            <a:schemeClr val="tx1"/>
          </a:solidFill>
          <a:latin typeface="+mn-lt"/>
          <a:ea typeface="+mn-ea"/>
          <a:cs typeface="+mn-cs"/>
        </a:defRPr>
      </a:lvl7pPr>
      <a:lvl8pPr marL="12431954" algn="l" defTabSz="3551987" rtl="0" eaLnBrk="1" latinLnBrk="0" hangingPunct="1">
        <a:defRPr sz="6992" kern="1200">
          <a:solidFill>
            <a:schemeClr val="tx1"/>
          </a:solidFill>
          <a:latin typeface="+mn-lt"/>
          <a:ea typeface="+mn-ea"/>
          <a:cs typeface="+mn-cs"/>
        </a:defRPr>
      </a:lvl8pPr>
      <a:lvl9pPr marL="14207947" algn="l" defTabSz="3551987" rtl="0" eaLnBrk="1" latinLnBrk="0" hangingPunct="1">
        <a:defRPr sz="699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alpha val="48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="" xmlns:a16="http://schemas.microsoft.com/office/drawing/2014/main" id="{8DC79A2E-332E-4EDC-8096-8B48FDC6A204}"/>
              </a:ext>
            </a:extLst>
          </p:cNvPr>
          <p:cNvSpPr txBox="1"/>
          <p:nvPr/>
        </p:nvSpPr>
        <p:spPr>
          <a:xfrm>
            <a:off x="850464" y="17711607"/>
            <a:ext cx="2162349" cy="8156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700" dirty="0">
                <a:latin typeface="Britannic Bold" panose="020B0903060703020204" pitchFamily="34" charset="0"/>
              </a:rPr>
              <a:t>2010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="" xmlns:a16="http://schemas.microsoft.com/office/drawing/2014/main" id="{CE491D5D-765C-449C-B985-7309AC1AA6F2}"/>
              </a:ext>
            </a:extLst>
          </p:cNvPr>
          <p:cNvSpPr txBox="1"/>
          <p:nvPr/>
        </p:nvSpPr>
        <p:spPr>
          <a:xfrm>
            <a:off x="6249424" y="17711607"/>
            <a:ext cx="1965481" cy="8156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700" dirty="0">
                <a:latin typeface="Britannic Bold" panose="020B0903060703020204" pitchFamily="34" charset="0"/>
              </a:rPr>
              <a:t>2011</a:t>
            </a:r>
          </a:p>
        </p:txBody>
      </p:sp>
      <p:sp>
        <p:nvSpPr>
          <p:cNvPr id="5" name="CaixaDeTexto 4">
            <a:extLst>
              <a:ext uri="{FF2B5EF4-FFF2-40B4-BE49-F238E27FC236}">
                <a16:creationId xmlns="" xmlns:a16="http://schemas.microsoft.com/office/drawing/2014/main" id="{5DC312B8-E327-44F6-BC40-02227D309235}"/>
              </a:ext>
            </a:extLst>
          </p:cNvPr>
          <p:cNvSpPr txBox="1"/>
          <p:nvPr/>
        </p:nvSpPr>
        <p:spPr>
          <a:xfrm>
            <a:off x="11693790" y="17723574"/>
            <a:ext cx="1685434" cy="8156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700" dirty="0">
                <a:latin typeface="Britannic Bold" panose="020B0903060703020204" pitchFamily="34" charset="0"/>
              </a:rPr>
              <a:t>2012</a:t>
            </a:r>
          </a:p>
        </p:txBody>
      </p:sp>
      <p:sp>
        <p:nvSpPr>
          <p:cNvPr id="6" name="CaixaDeTexto 5">
            <a:extLst>
              <a:ext uri="{FF2B5EF4-FFF2-40B4-BE49-F238E27FC236}">
                <a16:creationId xmlns="" xmlns:a16="http://schemas.microsoft.com/office/drawing/2014/main" id="{443AE8BA-5BB9-4EB2-8FCB-7B784872CB08}"/>
              </a:ext>
            </a:extLst>
          </p:cNvPr>
          <p:cNvSpPr txBox="1"/>
          <p:nvPr/>
        </p:nvSpPr>
        <p:spPr>
          <a:xfrm>
            <a:off x="16803203" y="17711607"/>
            <a:ext cx="2091876" cy="8156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700" dirty="0">
                <a:latin typeface="Britannic Bold" panose="020B0903060703020204" pitchFamily="34" charset="0"/>
              </a:rPr>
              <a:t>2013</a:t>
            </a:r>
          </a:p>
        </p:txBody>
      </p:sp>
      <p:sp>
        <p:nvSpPr>
          <p:cNvPr id="7" name="CaixaDeTexto 6">
            <a:extLst>
              <a:ext uri="{FF2B5EF4-FFF2-40B4-BE49-F238E27FC236}">
                <a16:creationId xmlns="" xmlns:a16="http://schemas.microsoft.com/office/drawing/2014/main" id="{E2E8869E-D9A0-439F-BFCB-537DE8466EDF}"/>
              </a:ext>
            </a:extLst>
          </p:cNvPr>
          <p:cNvSpPr txBox="1"/>
          <p:nvPr/>
        </p:nvSpPr>
        <p:spPr>
          <a:xfrm>
            <a:off x="21928937" y="17723574"/>
            <a:ext cx="2450205" cy="8156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700" dirty="0">
                <a:latin typeface="Britannic Bold" panose="020B0903060703020204" pitchFamily="34" charset="0"/>
              </a:rPr>
              <a:t>2014</a:t>
            </a:r>
          </a:p>
        </p:txBody>
      </p:sp>
      <p:sp>
        <p:nvSpPr>
          <p:cNvPr id="8" name="CaixaDeTexto 7">
            <a:extLst>
              <a:ext uri="{FF2B5EF4-FFF2-40B4-BE49-F238E27FC236}">
                <a16:creationId xmlns="" xmlns:a16="http://schemas.microsoft.com/office/drawing/2014/main" id="{F79F046D-4C66-419B-B2CA-E536836A9162}"/>
              </a:ext>
            </a:extLst>
          </p:cNvPr>
          <p:cNvSpPr txBox="1"/>
          <p:nvPr/>
        </p:nvSpPr>
        <p:spPr>
          <a:xfrm>
            <a:off x="27503508" y="17723574"/>
            <a:ext cx="1912264" cy="8156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700" dirty="0">
                <a:latin typeface="Britannic Bold" panose="020B0903060703020204" pitchFamily="34" charset="0"/>
              </a:rPr>
              <a:t>2015</a:t>
            </a:r>
          </a:p>
        </p:txBody>
      </p:sp>
      <p:sp>
        <p:nvSpPr>
          <p:cNvPr id="9" name="CaixaDeTexto 8">
            <a:extLst>
              <a:ext uri="{FF2B5EF4-FFF2-40B4-BE49-F238E27FC236}">
                <a16:creationId xmlns="" xmlns:a16="http://schemas.microsoft.com/office/drawing/2014/main" id="{67F71766-64B2-4C9A-BEB0-E774C5460068}"/>
              </a:ext>
            </a:extLst>
          </p:cNvPr>
          <p:cNvSpPr txBox="1"/>
          <p:nvPr/>
        </p:nvSpPr>
        <p:spPr>
          <a:xfrm>
            <a:off x="32718601" y="17705266"/>
            <a:ext cx="2094860" cy="8156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700" dirty="0">
                <a:latin typeface="Britannic Bold" panose="020B0903060703020204" pitchFamily="34" charset="0"/>
              </a:rPr>
              <a:t>2016</a:t>
            </a:r>
          </a:p>
        </p:txBody>
      </p:sp>
      <p:sp>
        <p:nvSpPr>
          <p:cNvPr id="10" name="CaixaDeTexto 9">
            <a:extLst>
              <a:ext uri="{FF2B5EF4-FFF2-40B4-BE49-F238E27FC236}">
                <a16:creationId xmlns="" xmlns:a16="http://schemas.microsoft.com/office/drawing/2014/main" id="{ECB60529-B9E8-414A-9C2F-D8B8F52EB8A1}"/>
              </a:ext>
            </a:extLst>
          </p:cNvPr>
          <p:cNvSpPr txBox="1"/>
          <p:nvPr/>
        </p:nvSpPr>
        <p:spPr>
          <a:xfrm>
            <a:off x="38185215" y="17705266"/>
            <a:ext cx="1771249" cy="8156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700" dirty="0">
                <a:latin typeface="Britannic Bold" panose="020B0903060703020204" pitchFamily="34" charset="0"/>
              </a:rPr>
              <a:t>2017</a:t>
            </a:r>
          </a:p>
        </p:txBody>
      </p:sp>
      <p:sp>
        <p:nvSpPr>
          <p:cNvPr id="11" name="CaixaDeTexto 10">
            <a:extLst>
              <a:ext uri="{FF2B5EF4-FFF2-40B4-BE49-F238E27FC236}">
                <a16:creationId xmlns="" xmlns:a16="http://schemas.microsoft.com/office/drawing/2014/main" id="{F3557323-7804-4268-861E-7D19B84CDAAC}"/>
              </a:ext>
            </a:extLst>
          </p:cNvPr>
          <p:cNvSpPr txBox="1"/>
          <p:nvPr/>
        </p:nvSpPr>
        <p:spPr>
          <a:xfrm>
            <a:off x="43389349" y="17723574"/>
            <a:ext cx="1925603" cy="8156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700" dirty="0">
                <a:latin typeface="Britannic Bold" panose="020B0903060703020204" pitchFamily="34" charset="0"/>
              </a:rPr>
              <a:t>2018</a:t>
            </a:r>
          </a:p>
        </p:txBody>
      </p:sp>
      <p:sp>
        <p:nvSpPr>
          <p:cNvPr id="13" name="CaixaDeTexto 12">
            <a:extLst>
              <a:ext uri="{FF2B5EF4-FFF2-40B4-BE49-F238E27FC236}">
                <a16:creationId xmlns="" xmlns:a16="http://schemas.microsoft.com/office/drawing/2014/main" id="{C0CC8AFD-FE91-4999-B68E-E4888083DC5C}"/>
              </a:ext>
            </a:extLst>
          </p:cNvPr>
          <p:cNvSpPr txBox="1"/>
          <p:nvPr/>
        </p:nvSpPr>
        <p:spPr>
          <a:xfrm>
            <a:off x="-27237" y="19162357"/>
            <a:ext cx="3917749" cy="4770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300" dirty="0">
                <a:latin typeface="Britannic Bold" panose="020B0903060703020204" pitchFamily="34" charset="0"/>
              </a:rPr>
              <a:t>Felixlândia</a:t>
            </a:r>
          </a:p>
          <a:p>
            <a:pPr algn="ctr"/>
            <a:r>
              <a:rPr lang="pt-BR" sz="2300" dirty="0">
                <a:latin typeface="Britannic Bold" panose="020B0903060703020204" pitchFamily="34" charset="0"/>
              </a:rPr>
              <a:t>Fortuna de Minas</a:t>
            </a:r>
          </a:p>
          <a:p>
            <a:pPr algn="ctr"/>
            <a:r>
              <a:rPr lang="pt-BR" sz="2300" dirty="0">
                <a:latin typeface="Britannic Bold" panose="020B0903060703020204" pitchFamily="34" charset="0"/>
              </a:rPr>
              <a:t>Jaboticatubas</a:t>
            </a:r>
          </a:p>
          <a:p>
            <a:pPr algn="ctr"/>
            <a:r>
              <a:rPr lang="pt-BR" sz="2300" dirty="0">
                <a:latin typeface="Britannic Bold" panose="020B0903060703020204" pitchFamily="34" charset="0"/>
              </a:rPr>
              <a:t>Matozinhos</a:t>
            </a:r>
          </a:p>
          <a:p>
            <a:pPr algn="ctr"/>
            <a:r>
              <a:rPr lang="pt-BR" sz="2300" dirty="0">
                <a:latin typeface="Britannic Bold" panose="020B0903060703020204" pitchFamily="34" charset="0"/>
              </a:rPr>
              <a:t>Piedade do Rio Grande</a:t>
            </a:r>
          </a:p>
          <a:p>
            <a:pPr algn="ctr"/>
            <a:r>
              <a:rPr lang="pt-BR" sz="2300" dirty="0">
                <a:latin typeface="Britannic Bold" panose="020B0903060703020204" pitchFamily="34" charset="0"/>
              </a:rPr>
              <a:t>Pompéu</a:t>
            </a:r>
          </a:p>
          <a:p>
            <a:pPr algn="ctr"/>
            <a:r>
              <a:rPr lang="pt-BR" sz="2300" dirty="0">
                <a:latin typeface="Britannic Bold" panose="020B0903060703020204" pitchFamily="34" charset="0"/>
              </a:rPr>
              <a:t>Sabinópolis</a:t>
            </a:r>
          </a:p>
          <a:p>
            <a:pPr algn="ctr"/>
            <a:r>
              <a:rPr lang="pt-BR" sz="2300" dirty="0">
                <a:latin typeface="Britannic Bold" panose="020B0903060703020204" pitchFamily="34" charset="0"/>
              </a:rPr>
              <a:t>São Gonçalo do Abaeté</a:t>
            </a:r>
          </a:p>
          <a:p>
            <a:pPr algn="ctr"/>
            <a:r>
              <a:rPr lang="pt-BR" sz="2300" dirty="0">
                <a:latin typeface="Britannic Bold" panose="020B0903060703020204" pitchFamily="34" charset="0"/>
              </a:rPr>
              <a:t>Senhora do Porto</a:t>
            </a:r>
          </a:p>
          <a:p>
            <a:pPr algn="ctr"/>
            <a:r>
              <a:rPr lang="pt-BR" sz="2300" dirty="0">
                <a:latin typeface="Britannic Bold" panose="020B0903060703020204" pitchFamily="34" charset="0"/>
              </a:rPr>
              <a:t>Várzea da Palma</a:t>
            </a:r>
          </a:p>
          <a:p>
            <a:pPr algn="ctr"/>
            <a:r>
              <a:rPr lang="pt-BR" sz="2300" dirty="0">
                <a:latin typeface="Britannic Bold" panose="020B0903060703020204" pitchFamily="34" charset="0"/>
              </a:rPr>
              <a:t>Virgem da Lapa</a:t>
            </a:r>
          </a:p>
          <a:p>
            <a:pPr algn="ctr"/>
            <a:r>
              <a:rPr lang="pt-BR" sz="2300" dirty="0">
                <a:latin typeface="Britannic Bold" panose="020B0903060703020204" pitchFamily="34" charset="0"/>
              </a:rPr>
              <a:t>Virginópolis</a:t>
            </a:r>
          </a:p>
          <a:p>
            <a:endParaRPr lang="pt-BR" sz="2800" dirty="0">
              <a:latin typeface="Britannic Bold" panose="020B0903060703020204" pitchFamily="34" charset="0"/>
            </a:endParaRPr>
          </a:p>
        </p:txBody>
      </p:sp>
      <p:sp>
        <p:nvSpPr>
          <p:cNvPr id="14" name="CaixaDeTexto 13">
            <a:extLst>
              <a:ext uri="{FF2B5EF4-FFF2-40B4-BE49-F238E27FC236}">
                <a16:creationId xmlns="" xmlns:a16="http://schemas.microsoft.com/office/drawing/2014/main" id="{BE502126-2713-4250-AB61-73FE99D45144}"/>
              </a:ext>
            </a:extLst>
          </p:cNvPr>
          <p:cNvSpPr txBox="1"/>
          <p:nvPr/>
        </p:nvSpPr>
        <p:spPr>
          <a:xfrm>
            <a:off x="4783125" y="19162357"/>
            <a:ext cx="4898077" cy="46935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300" dirty="0">
                <a:latin typeface="Britannic Bold" panose="020B0903060703020204" pitchFamily="34" charset="0"/>
              </a:rPr>
              <a:t>Brumadinho</a:t>
            </a:r>
          </a:p>
          <a:p>
            <a:pPr algn="ctr"/>
            <a:r>
              <a:rPr lang="pt-BR" sz="2300" dirty="0">
                <a:latin typeface="Britannic Bold" panose="020B0903060703020204" pitchFamily="34" charset="0"/>
              </a:rPr>
              <a:t>Felixlândia</a:t>
            </a:r>
          </a:p>
          <a:p>
            <a:pPr algn="ctr"/>
            <a:r>
              <a:rPr lang="pt-BR" sz="2300" dirty="0">
                <a:latin typeface="Britannic Bold" panose="020B0903060703020204" pitchFamily="34" charset="0"/>
              </a:rPr>
              <a:t>Fortuna de Minas</a:t>
            </a:r>
          </a:p>
          <a:p>
            <a:pPr algn="ctr"/>
            <a:r>
              <a:rPr lang="pt-BR" sz="2300" dirty="0">
                <a:latin typeface="Britannic Bold" panose="020B0903060703020204" pitchFamily="34" charset="0"/>
              </a:rPr>
              <a:t>Ipoema </a:t>
            </a:r>
          </a:p>
          <a:p>
            <a:pPr algn="ctr"/>
            <a:r>
              <a:rPr lang="pt-BR" sz="2300" dirty="0">
                <a:latin typeface="Britannic Bold" panose="020B0903060703020204" pitchFamily="34" charset="0"/>
              </a:rPr>
              <a:t>Jaboticatubas</a:t>
            </a:r>
          </a:p>
          <a:p>
            <a:pPr algn="ctr"/>
            <a:r>
              <a:rPr lang="pt-BR" sz="2300" dirty="0">
                <a:latin typeface="Britannic Bold" panose="020B0903060703020204" pitchFamily="34" charset="0"/>
              </a:rPr>
              <a:t>Matozinhos</a:t>
            </a:r>
          </a:p>
          <a:p>
            <a:pPr algn="ctr"/>
            <a:r>
              <a:rPr lang="pt-BR" sz="2300" dirty="0">
                <a:latin typeface="Britannic Bold" panose="020B0903060703020204" pitchFamily="34" charset="0"/>
              </a:rPr>
              <a:t>Piedade do Rio Grande</a:t>
            </a:r>
          </a:p>
          <a:p>
            <a:pPr algn="ctr"/>
            <a:r>
              <a:rPr lang="pt-BR" sz="2300" dirty="0">
                <a:latin typeface="Britannic Bold" panose="020B0903060703020204" pitchFamily="34" charset="0"/>
              </a:rPr>
              <a:t>Pompéu</a:t>
            </a:r>
          </a:p>
          <a:p>
            <a:pPr algn="ctr"/>
            <a:r>
              <a:rPr lang="pt-BR" sz="2300" dirty="0">
                <a:latin typeface="Britannic Bold" panose="020B0903060703020204" pitchFamily="34" charset="0"/>
              </a:rPr>
              <a:t>Ribeirão das Neves</a:t>
            </a:r>
          </a:p>
          <a:p>
            <a:pPr algn="ctr"/>
            <a:r>
              <a:rPr lang="pt-BR" sz="2300" dirty="0">
                <a:latin typeface="Britannic Bold" panose="020B0903060703020204" pitchFamily="34" charset="0"/>
              </a:rPr>
              <a:t>Sabinópolis</a:t>
            </a:r>
          </a:p>
          <a:p>
            <a:pPr algn="ctr"/>
            <a:r>
              <a:rPr lang="pt-BR" sz="2300" dirty="0">
                <a:latin typeface="Britannic Bold" panose="020B0903060703020204" pitchFamily="34" charset="0"/>
              </a:rPr>
              <a:t>Senhora do Carmo</a:t>
            </a:r>
          </a:p>
          <a:p>
            <a:pPr algn="ctr"/>
            <a:r>
              <a:rPr lang="pt-BR" sz="2300" dirty="0">
                <a:latin typeface="Britannic Bold" panose="020B0903060703020204" pitchFamily="34" charset="0"/>
              </a:rPr>
              <a:t>Senhora do Porto</a:t>
            </a:r>
          </a:p>
          <a:p>
            <a:pPr algn="ctr"/>
            <a:r>
              <a:rPr lang="pt-BR" sz="2300" dirty="0">
                <a:latin typeface="Britannic Bold" panose="020B0903060703020204" pitchFamily="34" charset="0"/>
              </a:rPr>
              <a:t> Virginópolis</a:t>
            </a:r>
          </a:p>
        </p:txBody>
      </p:sp>
      <p:sp>
        <p:nvSpPr>
          <p:cNvPr id="15" name="CaixaDeTexto 14">
            <a:extLst>
              <a:ext uri="{FF2B5EF4-FFF2-40B4-BE49-F238E27FC236}">
                <a16:creationId xmlns="" xmlns:a16="http://schemas.microsoft.com/office/drawing/2014/main" id="{E4E8399A-E595-4976-96D2-1D38E9F4EC1B}"/>
              </a:ext>
            </a:extLst>
          </p:cNvPr>
          <p:cNvSpPr txBox="1"/>
          <p:nvPr/>
        </p:nvSpPr>
        <p:spPr>
          <a:xfrm>
            <a:off x="9386549" y="19162357"/>
            <a:ext cx="6299916" cy="54784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300" dirty="0">
                <a:latin typeface="Britannic Bold" panose="020B0903060703020204" pitchFamily="34" charset="0"/>
              </a:rPr>
              <a:t>Araçaí</a:t>
            </a:r>
          </a:p>
          <a:p>
            <a:pPr algn="ctr"/>
            <a:r>
              <a:rPr lang="pt-BR" sz="2300" dirty="0">
                <a:latin typeface="Britannic Bold" panose="020B0903060703020204" pitchFamily="34" charset="0"/>
              </a:rPr>
              <a:t>Bertópolis</a:t>
            </a:r>
          </a:p>
          <a:p>
            <a:pPr algn="ctr"/>
            <a:r>
              <a:rPr lang="pt-BR" sz="2300" dirty="0">
                <a:latin typeface="Britannic Bold" panose="020B0903060703020204" pitchFamily="34" charset="0"/>
              </a:rPr>
              <a:t>Brumadinho</a:t>
            </a:r>
          </a:p>
          <a:p>
            <a:pPr algn="ctr"/>
            <a:r>
              <a:rPr lang="pt-BR" sz="2300" dirty="0">
                <a:latin typeface="Britannic Bold" panose="020B0903060703020204" pitchFamily="34" charset="0"/>
              </a:rPr>
              <a:t>Felixlândia</a:t>
            </a:r>
          </a:p>
          <a:p>
            <a:pPr algn="ctr"/>
            <a:r>
              <a:rPr lang="pt-BR" sz="2300" dirty="0">
                <a:latin typeface="Britannic Bold" panose="020B0903060703020204" pitchFamily="34" charset="0"/>
              </a:rPr>
              <a:t>Fortuna de minas </a:t>
            </a:r>
          </a:p>
          <a:p>
            <a:pPr algn="ctr"/>
            <a:r>
              <a:rPr lang="pt-BR" sz="2300" dirty="0">
                <a:latin typeface="Britannic Bold" panose="020B0903060703020204" pitchFamily="34" charset="0"/>
              </a:rPr>
              <a:t>Ipoema</a:t>
            </a:r>
          </a:p>
          <a:p>
            <a:pPr algn="ctr"/>
            <a:r>
              <a:rPr lang="pt-BR" sz="2300" dirty="0">
                <a:latin typeface="Britannic Bold" panose="020B0903060703020204" pitchFamily="34" charset="0"/>
              </a:rPr>
              <a:t>Jaboticatubas</a:t>
            </a:r>
          </a:p>
          <a:p>
            <a:pPr algn="ctr"/>
            <a:r>
              <a:rPr lang="pt-BR" sz="2300" dirty="0">
                <a:latin typeface="Britannic Bold" panose="020B0903060703020204" pitchFamily="34" charset="0"/>
              </a:rPr>
              <a:t>Piedade do Rio Grande</a:t>
            </a:r>
          </a:p>
          <a:p>
            <a:pPr algn="ctr"/>
            <a:r>
              <a:rPr lang="pt-BR" sz="2300" dirty="0">
                <a:latin typeface="Britannic Bold" panose="020B0903060703020204" pitchFamily="34" charset="0"/>
              </a:rPr>
              <a:t>Pompéu</a:t>
            </a:r>
          </a:p>
          <a:p>
            <a:pPr algn="ctr"/>
            <a:r>
              <a:rPr lang="pt-BR" sz="2300" dirty="0">
                <a:latin typeface="Britannic Bold" panose="020B0903060703020204" pitchFamily="34" charset="0"/>
              </a:rPr>
              <a:t>Ribeirão das Neves</a:t>
            </a:r>
          </a:p>
          <a:p>
            <a:pPr algn="ctr"/>
            <a:r>
              <a:rPr lang="pt-BR" sz="2300" dirty="0">
                <a:latin typeface="Britannic Bold" panose="020B0903060703020204" pitchFamily="34" charset="0"/>
              </a:rPr>
              <a:t>Sabinópolis</a:t>
            </a:r>
          </a:p>
          <a:p>
            <a:pPr algn="ctr"/>
            <a:r>
              <a:rPr lang="pt-BR" sz="2300" dirty="0">
                <a:latin typeface="Britannic Bold" panose="020B0903060703020204" pitchFamily="34" charset="0"/>
              </a:rPr>
              <a:t>Salto da divisa</a:t>
            </a:r>
          </a:p>
          <a:p>
            <a:pPr algn="ctr"/>
            <a:r>
              <a:rPr lang="pt-BR" sz="2300" dirty="0">
                <a:latin typeface="Britannic Bold" panose="020B0903060703020204" pitchFamily="34" charset="0"/>
              </a:rPr>
              <a:t>Senhora do Carmo</a:t>
            </a:r>
          </a:p>
          <a:p>
            <a:pPr algn="ctr"/>
            <a:r>
              <a:rPr lang="pt-BR" sz="2300" dirty="0">
                <a:latin typeface="Britannic Bold" panose="020B0903060703020204" pitchFamily="34" charset="0"/>
              </a:rPr>
              <a:t>Virginópolis</a:t>
            </a:r>
          </a:p>
          <a:p>
            <a:endParaRPr lang="pt-BR" sz="2800" dirty="0">
              <a:latin typeface="Britannic Bold" panose="020B0903060703020204" pitchFamily="34" charset="0"/>
            </a:endParaRPr>
          </a:p>
        </p:txBody>
      </p:sp>
      <p:sp>
        <p:nvSpPr>
          <p:cNvPr id="16" name="CaixaDeTexto 15">
            <a:extLst>
              <a:ext uri="{FF2B5EF4-FFF2-40B4-BE49-F238E27FC236}">
                <a16:creationId xmlns="" xmlns:a16="http://schemas.microsoft.com/office/drawing/2014/main" id="{9A99CB7E-991A-4F38-A9D7-CBE426A2C523}"/>
              </a:ext>
            </a:extLst>
          </p:cNvPr>
          <p:cNvSpPr txBox="1"/>
          <p:nvPr/>
        </p:nvSpPr>
        <p:spPr>
          <a:xfrm>
            <a:off x="14505780" y="19268196"/>
            <a:ext cx="6676722" cy="40626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300" dirty="0">
                <a:latin typeface="Britannic Bold" panose="020B0903060703020204" pitchFamily="34" charset="0"/>
              </a:rPr>
              <a:t>Araçaí</a:t>
            </a:r>
          </a:p>
          <a:p>
            <a:pPr algn="ctr"/>
            <a:r>
              <a:rPr lang="pt-BR" sz="2300" dirty="0">
                <a:latin typeface="Britannic Bold" panose="020B0903060703020204" pitchFamily="34" charset="0"/>
              </a:rPr>
              <a:t>Bertópolis</a:t>
            </a:r>
          </a:p>
          <a:p>
            <a:pPr algn="ctr"/>
            <a:r>
              <a:rPr lang="pt-BR" sz="2300" dirty="0">
                <a:latin typeface="Britannic Bold" panose="020B0903060703020204" pitchFamily="34" charset="0"/>
              </a:rPr>
              <a:t>Brumadinho</a:t>
            </a:r>
          </a:p>
          <a:p>
            <a:pPr algn="ctr"/>
            <a:r>
              <a:rPr lang="pt-BR" sz="2300" dirty="0">
                <a:latin typeface="Britannic Bold" panose="020B0903060703020204" pitchFamily="34" charset="0"/>
              </a:rPr>
              <a:t>Curvelo</a:t>
            </a:r>
          </a:p>
          <a:p>
            <a:pPr algn="ctr"/>
            <a:r>
              <a:rPr lang="pt-BR" sz="2300" dirty="0">
                <a:latin typeface="Britannic Bold" panose="020B0903060703020204" pitchFamily="34" charset="0"/>
              </a:rPr>
              <a:t> Jaboticatubas</a:t>
            </a:r>
          </a:p>
          <a:p>
            <a:pPr algn="ctr"/>
            <a:r>
              <a:rPr lang="pt-BR" sz="2300" dirty="0">
                <a:latin typeface="Britannic Bold" panose="020B0903060703020204" pitchFamily="34" charset="0"/>
              </a:rPr>
              <a:t>Piedade do Rio Grande</a:t>
            </a:r>
          </a:p>
          <a:p>
            <a:pPr algn="ctr"/>
            <a:r>
              <a:rPr lang="pt-BR" sz="2300" dirty="0">
                <a:latin typeface="Britannic Bold" panose="020B0903060703020204" pitchFamily="34" charset="0"/>
              </a:rPr>
              <a:t>Pompéu</a:t>
            </a:r>
          </a:p>
          <a:p>
            <a:pPr algn="ctr"/>
            <a:r>
              <a:rPr lang="pt-BR" sz="2300" dirty="0">
                <a:latin typeface="Britannic Bold" panose="020B0903060703020204" pitchFamily="34" charset="0"/>
              </a:rPr>
              <a:t>Sabinópolis</a:t>
            </a:r>
          </a:p>
          <a:p>
            <a:pPr algn="ctr"/>
            <a:r>
              <a:rPr lang="pt-BR" sz="2300" dirty="0">
                <a:latin typeface="Britannic Bold" panose="020B0903060703020204" pitchFamily="34" charset="0"/>
              </a:rPr>
              <a:t>Salto da Divisa</a:t>
            </a:r>
          </a:p>
          <a:p>
            <a:pPr algn="ctr"/>
            <a:r>
              <a:rPr lang="pt-BR" sz="2300" dirty="0">
                <a:latin typeface="Britannic Bold" panose="020B0903060703020204" pitchFamily="34" charset="0"/>
              </a:rPr>
              <a:t>Várzea da Palma</a:t>
            </a:r>
          </a:p>
          <a:p>
            <a:endParaRPr lang="pt-BR" sz="2800" dirty="0">
              <a:latin typeface="Britannic Bold" panose="020B0903060703020204" pitchFamily="34" charset="0"/>
            </a:endParaRPr>
          </a:p>
        </p:txBody>
      </p:sp>
      <p:sp>
        <p:nvSpPr>
          <p:cNvPr id="17" name="CaixaDeTexto 16">
            <a:extLst>
              <a:ext uri="{FF2B5EF4-FFF2-40B4-BE49-F238E27FC236}">
                <a16:creationId xmlns="" xmlns:a16="http://schemas.microsoft.com/office/drawing/2014/main" id="{36071EC8-39AB-4E97-B477-297DF7FFEF77}"/>
              </a:ext>
            </a:extLst>
          </p:cNvPr>
          <p:cNvSpPr txBox="1"/>
          <p:nvPr/>
        </p:nvSpPr>
        <p:spPr>
          <a:xfrm>
            <a:off x="20400186" y="19268196"/>
            <a:ext cx="5507706" cy="33547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300" dirty="0">
                <a:latin typeface="Britannic Bold" panose="020B0903060703020204" pitchFamily="34" charset="0"/>
              </a:rPr>
              <a:t>Brumadinho</a:t>
            </a:r>
          </a:p>
          <a:p>
            <a:pPr algn="ctr"/>
            <a:r>
              <a:rPr lang="pt-BR" sz="2300" dirty="0">
                <a:latin typeface="Britannic Bold" panose="020B0903060703020204" pitchFamily="34" charset="0"/>
              </a:rPr>
              <a:t>Curvelo</a:t>
            </a:r>
          </a:p>
          <a:p>
            <a:pPr algn="ctr"/>
            <a:r>
              <a:rPr lang="pt-BR" sz="2300" dirty="0">
                <a:latin typeface="Britannic Bold" panose="020B0903060703020204" pitchFamily="34" charset="0"/>
              </a:rPr>
              <a:t>Jaboticatubas</a:t>
            </a:r>
          </a:p>
          <a:p>
            <a:pPr algn="ctr"/>
            <a:r>
              <a:rPr lang="pt-BR" sz="2300" dirty="0">
                <a:latin typeface="Britannic Bold" panose="020B0903060703020204" pitchFamily="34" charset="0"/>
              </a:rPr>
              <a:t>Piedade do Rio Grande</a:t>
            </a:r>
          </a:p>
          <a:p>
            <a:pPr algn="ctr"/>
            <a:r>
              <a:rPr lang="pt-BR" sz="2300" dirty="0">
                <a:latin typeface="Britannic Bold" panose="020B0903060703020204" pitchFamily="34" charset="0"/>
              </a:rPr>
              <a:t>Pompéu</a:t>
            </a:r>
          </a:p>
          <a:p>
            <a:pPr algn="ctr"/>
            <a:r>
              <a:rPr lang="pt-BR" sz="2300" dirty="0">
                <a:latin typeface="Britannic Bold" panose="020B0903060703020204" pitchFamily="34" charset="0"/>
              </a:rPr>
              <a:t>Sabinópolis</a:t>
            </a:r>
          </a:p>
          <a:p>
            <a:pPr algn="ctr"/>
            <a:r>
              <a:rPr lang="pt-BR" sz="2300" dirty="0">
                <a:latin typeface="Britannic Bold" panose="020B0903060703020204" pitchFamily="34" charset="0"/>
              </a:rPr>
              <a:t>Salto da divisa</a:t>
            </a:r>
          </a:p>
          <a:p>
            <a:pPr algn="ctr"/>
            <a:r>
              <a:rPr lang="pt-BR" sz="2300" dirty="0">
                <a:latin typeface="Britannic Bold" panose="020B0903060703020204" pitchFamily="34" charset="0"/>
              </a:rPr>
              <a:t>Várzea da Palma</a:t>
            </a:r>
          </a:p>
          <a:p>
            <a:endParaRPr lang="pt-BR" sz="2800" dirty="0">
              <a:latin typeface="Britannic Bold" panose="020B0903060703020204" pitchFamily="34" charset="0"/>
            </a:endParaRPr>
          </a:p>
        </p:txBody>
      </p:sp>
      <p:sp>
        <p:nvSpPr>
          <p:cNvPr id="18" name="CaixaDeTexto 17">
            <a:extLst>
              <a:ext uri="{FF2B5EF4-FFF2-40B4-BE49-F238E27FC236}">
                <a16:creationId xmlns="" xmlns:a16="http://schemas.microsoft.com/office/drawing/2014/main" id="{7088CAC6-39D2-4CE4-AE8C-397DD1C7B15B}"/>
              </a:ext>
            </a:extLst>
          </p:cNvPr>
          <p:cNvSpPr txBox="1"/>
          <p:nvPr/>
        </p:nvSpPr>
        <p:spPr>
          <a:xfrm>
            <a:off x="26052495" y="19268196"/>
            <a:ext cx="4814289" cy="30008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300" dirty="0">
                <a:latin typeface="Britannic Bold" panose="020B0903060703020204" pitchFamily="34" charset="0"/>
              </a:rPr>
              <a:t>Brumadinho</a:t>
            </a:r>
          </a:p>
          <a:p>
            <a:pPr algn="ctr"/>
            <a:r>
              <a:rPr lang="pt-BR" sz="2300" dirty="0">
                <a:latin typeface="Britannic Bold" panose="020B0903060703020204" pitchFamily="34" charset="0"/>
              </a:rPr>
              <a:t>Jaboticatubas</a:t>
            </a:r>
          </a:p>
          <a:p>
            <a:pPr algn="ctr"/>
            <a:r>
              <a:rPr lang="pt-BR" sz="2300" dirty="0">
                <a:latin typeface="Britannic Bold" panose="020B0903060703020204" pitchFamily="34" charset="0"/>
              </a:rPr>
              <a:t>Lagoa da Prata</a:t>
            </a:r>
          </a:p>
          <a:p>
            <a:pPr algn="ctr"/>
            <a:r>
              <a:rPr lang="pt-BR" sz="2300" dirty="0">
                <a:latin typeface="Britannic Bold" panose="020B0903060703020204" pitchFamily="34" charset="0"/>
              </a:rPr>
              <a:t> Pompéu</a:t>
            </a:r>
          </a:p>
          <a:p>
            <a:pPr algn="ctr"/>
            <a:r>
              <a:rPr lang="pt-BR" sz="2300" dirty="0">
                <a:latin typeface="Britannic Bold" panose="020B0903060703020204" pitchFamily="34" charset="0"/>
              </a:rPr>
              <a:t>Sabinópolis</a:t>
            </a:r>
          </a:p>
          <a:p>
            <a:pPr algn="ctr"/>
            <a:r>
              <a:rPr lang="pt-BR" sz="2300" dirty="0">
                <a:latin typeface="Britannic Bold" panose="020B0903060703020204" pitchFamily="34" charset="0"/>
              </a:rPr>
              <a:t>Salto da Divisa</a:t>
            </a:r>
          </a:p>
          <a:p>
            <a:pPr algn="ctr"/>
            <a:r>
              <a:rPr lang="pt-BR" sz="2300" dirty="0">
                <a:latin typeface="Britannic Bold" panose="020B0903060703020204" pitchFamily="34" charset="0"/>
              </a:rPr>
              <a:t>Várzea da Palma</a:t>
            </a:r>
          </a:p>
          <a:p>
            <a:endParaRPr lang="pt-BR" sz="2800" dirty="0">
              <a:latin typeface="Britannic Bold" panose="020B0903060703020204" pitchFamily="34" charset="0"/>
            </a:endParaRPr>
          </a:p>
        </p:txBody>
      </p:sp>
      <p:sp>
        <p:nvSpPr>
          <p:cNvPr id="19" name="CaixaDeTexto 18">
            <a:extLst>
              <a:ext uri="{FF2B5EF4-FFF2-40B4-BE49-F238E27FC236}">
                <a16:creationId xmlns="" xmlns:a16="http://schemas.microsoft.com/office/drawing/2014/main" id="{D5A48BAD-5135-4127-BC94-9B2EA1AA597F}"/>
              </a:ext>
            </a:extLst>
          </p:cNvPr>
          <p:cNvSpPr txBox="1"/>
          <p:nvPr/>
        </p:nvSpPr>
        <p:spPr>
          <a:xfrm>
            <a:off x="31674320" y="19268196"/>
            <a:ext cx="4181839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300" dirty="0">
                <a:latin typeface="Britannic Bold" panose="020B0903060703020204" pitchFamily="34" charset="0"/>
              </a:rPr>
              <a:t>Jaboticatubas</a:t>
            </a:r>
          </a:p>
          <a:p>
            <a:pPr algn="ctr"/>
            <a:r>
              <a:rPr lang="pt-BR" sz="2300" dirty="0">
                <a:latin typeface="Britannic Bold" panose="020B0903060703020204" pitchFamily="34" charset="0"/>
              </a:rPr>
              <a:t>Lagoa da Prata</a:t>
            </a:r>
          </a:p>
          <a:p>
            <a:pPr algn="ctr"/>
            <a:r>
              <a:rPr lang="pt-BR" sz="2300" dirty="0">
                <a:latin typeface="Britannic Bold" panose="020B0903060703020204" pitchFamily="34" charset="0"/>
              </a:rPr>
              <a:t>Onça de Pitangui</a:t>
            </a:r>
          </a:p>
          <a:p>
            <a:pPr algn="ctr"/>
            <a:r>
              <a:rPr lang="pt-BR" sz="2300" dirty="0">
                <a:latin typeface="Britannic Bold" panose="020B0903060703020204" pitchFamily="34" charset="0"/>
              </a:rPr>
              <a:t>Sabinópolis</a:t>
            </a:r>
          </a:p>
          <a:p>
            <a:pPr algn="ctr"/>
            <a:r>
              <a:rPr lang="pt-BR" sz="2300" dirty="0">
                <a:latin typeface="Britannic Bold" panose="020B0903060703020204" pitchFamily="34" charset="0"/>
              </a:rPr>
              <a:t>Salto da Divisa</a:t>
            </a:r>
          </a:p>
          <a:p>
            <a:pPr algn="ctr"/>
            <a:r>
              <a:rPr lang="pt-BR" sz="2300" dirty="0">
                <a:latin typeface="Britannic Bold" panose="020B0903060703020204" pitchFamily="34" charset="0"/>
              </a:rPr>
              <a:t>Várzea da Palma </a:t>
            </a:r>
          </a:p>
          <a:p>
            <a:endParaRPr lang="pt-BR" sz="2800" dirty="0">
              <a:latin typeface="Britannic Bold" panose="020B0903060703020204" pitchFamily="34" charset="0"/>
            </a:endParaRPr>
          </a:p>
        </p:txBody>
      </p:sp>
      <p:sp>
        <p:nvSpPr>
          <p:cNvPr id="20" name="CaixaDeTexto 19">
            <a:extLst>
              <a:ext uri="{FF2B5EF4-FFF2-40B4-BE49-F238E27FC236}">
                <a16:creationId xmlns="" xmlns:a16="http://schemas.microsoft.com/office/drawing/2014/main" id="{B9119927-301F-40CD-92FA-69E4AED387BF}"/>
              </a:ext>
            </a:extLst>
          </p:cNvPr>
          <p:cNvSpPr txBox="1"/>
          <p:nvPr/>
        </p:nvSpPr>
        <p:spPr>
          <a:xfrm>
            <a:off x="36583079" y="19268195"/>
            <a:ext cx="4975520" cy="30008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300" dirty="0">
                <a:latin typeface="Britannic Bold" panose="020B0903060703020204" pitchFamily="34" charset="0"/>
              </a:rPr>
              <a:t>Bonfim</a:t>
            </a:r>
          </a:p>
          <a:p>
            <a:pPr algn="ctr"/>
            <a:r>
              <a:rPr lang="pt-BR" sz="2300" dirty="0">
                <a:latin typeface="Britannic Bold" panose="020B0903060703020204" pitchFamily="34" charset="0"/>
              </a:rPr>
              <a:t>Conceição do Mato Dentro</a:t>
            </a:r>
          </a:p>
          <a:p>
            <a:pPr algn="ctr"/>
            <a:r>
              <a:rPr lang="pt-BR" sz="2300" dirty="0">
                <a:latin typeface="Britannic Bold" panose="020B0903060703020204" pitchFamily="34" charset="0"/>
              </a:rPr>
              <a:t>Jaboticatubas</a:t>
            </a:r>
          </a:p>
          <a:p>
            <a:pPr algn="ctr"/>
            <a:r>
              <a:rPr lang="pt-BR" sz="2300" dirty="0">
                <a:latin typeface="Britannic Bold" panose="020B0903060703020204" pitchFamily="34" charset="0"/>
              </a:rPr>
              <a:t>Jequitinhonha</a:t>
            </a:r>
          </a:p>
          <a:p>
            <a:pPr algn="ctr"/>
            <a:r>
              <a:rPr lang="pt-BR" sz="2300" dirty="0">
                <a:latin typeface="Britannic Bold" panose="020B0903060703020204" pitchFamily="34" charset="0"/>
              </a:rPr>
              <a:t>Onça de Pitangui </a:t>
            </a:r>
          </a:p>
          <a:p>
            <a:pPr algn="ctr"/>
            <a:r>
              <a:rPr lang="pt-BR" sz="2300" dirty="0">
                <a:latin typeface="Britannic Bold" panose="020B0903060703020204" pitchFamily="34" charset="0"/>
              </a:rPr>
              <a:t>Salto da Divisa</a:t>
            </a:r>
          </a:p>
          <a:p>
            <a:pPr algn="ctr"/>
            <a:r>
              <a:rPr lang="pt-BR" sz="2300" dirty="0">
                <a:latin typeface="Britannic Bold" panose="020B0903060703020204" pitchFamily="34" charset="0"/>
              </a:rPr>
              <a:t>Várzea da Palma</a:t>
            </a:r>
          </a:p>
          <a:p>
            <a:endParaRPr lang="pt-BR" sz="2800" dirty="0">
              <a:latin typeface="Britannic Bold" panose="020B0903060703020204" pitchFamily="34" charset="0"/>
            </a:endParaRPr>
          </a:p>
        </p:txBody>
      </p:sp>
      <p:sp>
        <p:nvSpPr>
          <p:cNvPr id="21" name="CaixaDeTexto 20">
            <a:extLst>
              <a:ext uri="{FF2B5EF4-FFF2-40B4-BE49-F238E27FC236}">
                <a16:creationId xmlns="" xmlns:a16="http://schemas.microsoft.com/office/drawing/2014/main" id="{1D07225B-DE19-4B7F-913F-7FFF2014D6A8}"/>
              </a:ext>
            </a:extLst>
          </p:cNvPr>
          <p:cNvSpPr txBox="1"/>
          <p:nvPr/>
        </p:nvSpPr>
        <p:spPr>
          <a:xfrm>
            <a:off x="41911678" y="19268195"/>
            <a:ext cx="4880944" cy="29238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300" dirty="0">
                <a:latin typeface="Britannic Bold" panose="020B0903060703020204" pitchFamily="34" charset="0"/>
              </a:rPr>
              <a:t>Bonfim</a:t>
            </a:r>
          </a:p>
          <a:p>
            <a:pPr algn="ctr"/>
            <a:r>
              <a:rPr lang="pt-BR" sz="2300" dirty="0">
                <a:latin typeface="Britannic Bold" panose="020B0903060703020204" pitchFamily="34" charset="0"/>
              </a:rPr>
              <a:t>Conceição do Mato Dentro</a:t>
            </a:r>
          </a:p>
          <a:p>
            <a:pPr algn="ctr"/>
            <a:r>
              <a:rPr lang="pt-BR" sz="2300" dirty="0">
                <a:latin typeface="Britannic Bold" panose="020B0903060703020204" pitchFamily="34" charset="0"/>
              </a:rPr>
              <a:t>Jaboticatubas</a:t>
            </a:r>
          </a:p>
          <a:p>
            <a:pPr algn="ctr"/>
            <a:r>
              <a:rPr lang="pt-BR" sz="2300" dirty="0">
                <a:latin typeface="Britannic Bold" panose="020B0903060703020204" pitchFamily="34" charset="0"/>
              </a:rPr>
              <a:t>Jequitinhonha </a:t>
            </a:r>
            <a:endParaRPr lang="pt-BR" sz="2300" dirty="0" smtClean="0">
              <a:latin typeface="Britannic Bold" panose="020B0903060703020204" pitchFamily="34" charset="0"/>
            </a:endParaRPr>
          </a:p>
          <a:p>
            <a:pPr algn="ctr"/>
            <a:r>
              <a:rPr lang="pt-BR" sz="2300" dirty="0" smtClean="0">
                <a:latin typeface="Britannic Bold" panose="020B0903060703020204" pitchFamily="34" charset="0"/>
              </a:rPr>
              <a:t>Piedade do Rio Grande</a:t>
            </a:r>
            <a:endParaRPr lang="pt-BR" sz="2300" dirty="0">
              <a:latin typeface="Britannic Bold" panose="020B0903060703020204" pitchFamily="34" charset="0"/>
            </a:endParaRPr>
          </a:p>
          <a:p>
            <a:pPr algn="ctr"/>
            <a:r>
              <a:rPr lang="pt-BR" sz="2300" dirty="0">
                <a:latin typeface="Britannic Bold" panose="020B0903060703020204" pitchFamily="34" charset="0"/>
              </a:rPr>
              <a:t>  Rubim</a:t>
            </a:r>
          </a:p>
          <a:p>
            <a:pPr algn="ctr"/>
            <a:r>
              <a:rPr lang="pt-BR" sz="2300" dirty="0">
                <a:latin typeface="Britannic Bold" panose="020B0903060703020204" pitchFamily="34" charset="0"/>
              </a:rPr>
              <a:t>Salto da Divisa</a:t>
            </a:r>
          </a:p>
          <a:p>
            <a:pPr algn="ctr"/>
            <a:r>
              <a:rPr lang="pt-BR" sz="2300" dirty="0">
                <a:latin typeface="Britannic Bold" panose="020B0903060703020204" pitchFamily="34" charset="0"/>
              </a:rPr>
              <a:t>Várzea da Palma</a:t>
            </a:r>
          </a:p>
        </p:txBody>
      </p:sp>
      <p:cxnSp>
        <p:nvCxnSpPr>
          <p:cNvPr id="65" name="Conector reto 64">
            <a:extLst>
              <a:ext uri="{FF2B5EF4-FFF2-40B4-BE49-F238E27FC236}">
                <a16:creationId xmlns="" xmlns:a16="http://schemas.microsoft.com/office/drawing/2014/main" id="{484FDD14-B880-4682-BE66-BE8B119CE46C}"/>
              </a:ext>
            </a:extLst>
          </p:cNvPr>
          <p:cNvCxnSpPr>
            <a:cxnSpLocks/>
          </p:cNvCxnSpPr>
          <p:nvPr/>
        </p:nvCxnSpPr>
        <p:spPr>
          <a:xfrm>
            <a:off x="2877790" y="18119411"/>
            <a:ext cx="3337100" cy="23934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Círculo: Vazio 126">
            <a:extLst>
              <a:ext uri="{FF2B5EF4-FFF2-40B4-BE49-F238E27FC236}">
                <a16:creationId xmlns:a16="http://schemas.microsoft.com/office/drawing/2014/main" xmlns="" id="{A6DE35A4-22BC-402F-B1A7-9194D2B713C6}"/>
              </a:ext>
            </a:extLst>
          </p:cNvPr>
          <p:cNvSpPr/>
          <p:nvPr/>
        </p:nvSpPr>
        <p:spPr>
          <a:xfrm>
            <a:off x="909290" y="17452661"/>
            <a:ext cx="2044700" cy="1333500"/>
          </a:xfrm>
          <a:prstGeom prst="donut">
            <a:avLst>
              <a:gd name="adj" fmla="val 0"/>
            </a:avLst>
          </a:prstGeom>
          <a:solidFill>
            <a:schemeClr val="accent1">
              <a:lumMod val="75000"/>
            </a:schemeClr>
          </a:solidFill>
          <a:ln w="57150">
            <a:solidFill>
              <a:schemeClr val="accent1">
                <a:lumMod val="75000"/>
              </a:schemeClr>
            </a:solidFill>
          </a:ln>
          <a:effectLst>
            <a:glow rad="63500">
              <a:schemeClr val="accent1">
                <a:alpha val="40000"/>
              </a:schemeClr>
            </a:glow>
          </a:effectLst>
          <a:scene3d>
            <a:camera prst="perspectiveRigh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27841" tIns="63929" rIns="127841" bIns="63929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pt-BR" sz="4700">
              <a:solidFill>
                <a:schemeClr val="tx1"/>
              </a:solidFill>
            </a:endParaRPr>
          </a:p>
        </p:txBody>
      </p:sp>
      <p:cxnSp>
        <p:nvCxnSpPr>
          <p:cNvPr id="69" name="Conector reto 68">
            <a:extLst>
              <a:ext uri="{FF2B5EF4-FFF2-40B4-BE49-F238E27FC236}">
                <a16:creationId xmlns="" xmlns:a16="http://schemas.microsoft.com/office/drawing/2014/main" id="{484FDD14-B880-4682-BE66-BE8B119CE46C}"/>
              </a:ext>
            </a:extLst>
          </p:cNvPr>
          <p:cNvCxnSpPr>
            <a:cxnSpLocks/>
          </p:cNvCxnSpPr>
          <p:nvPr/>
        </p:nvCxnSpPr>
        <p:spPr>
          <a:xfrm>
            <a:off x="8183390" y="18119411"/>
            <a:ext cx="3337100" cy="23934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Círculo: Vazio 126">
            <a:extLst>
              <a:ext uri="{FF2B5EF4-FFF2-40B4-BE49-F238E27FC236}">
                <a16:creationId xmlns:a16="http://schemas.microsoft.com/office/drawing/2014/main" xmlns="" id="{A6DE35A4-22BC-402F-B1A7-9194D2B713C6}"/>
              </a:ext>
            </a:extLst>
          </p:cNvPr>
          <p:cNvSpPr/>
          <p:nvPr/>
        </p:nvSpPr>
        <p:spPr>
          <a:xfrm>
            <a:off x="6214890" y="17452661"/>
            <a:ext cx="2044700" cy="1333500"/>
          </a:xfrm>
          <a:prstGeom prst="donut">
            <a:avLst>
              <a:gd name="adj" fmla="val 0"/>
            </a:avLst>
          </a:prstGeom>
          <a:solidFill>
            <a:schemeClr val="accent1">
              <a:lumMod val="75000"/>
            </a:schemeClr>
          </a:solidFill>
          <a:ln w="57150">
            <a:solidFill>
              <a:schemeClr val="accent1">
                <a:lumMod val="75000"/>
              </a:schemeClr>
            </a:solidFill>
          </a:ln>
          <a:effectLst>
            <a:glow rad="63500">
              <a:schemeClr val="accent1">
                <a:alpha val="40000"/>
              </a:schemeClr>
            </a:glow>
          </a:effectLst>
          <a:scene3d>
            <a:camera prst="perspectiveRigh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27841" tIns="63929" rIns="127841" bIns="63929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pt-BR" sz="4700">
              <a:solidFill>
                <a:schemeClr val="tx1"/>
              </a:solidFill>
            </a:endParaRPr>
          </a:p>
        </p:txBody>
      </p:sp>
      <p:cxnSp>
        <p:nvCxnSpPr>
          <p:cNvPr id="71" name="Conector reto 70">
            <a:extLst>
              <a:ext uri="{FF2B5EF4-FFF2-40B4-BE49-F238E27FC236}">
                <a16:creationId xmlns="" xmlns:a16="http://schemas.microsoft.com/office/drawing/2014/main" id="{484FDD14-B880-4682-BE66-BE8B119CE46C}"/>
              </a:ext>
            </a:extLst>
          </p:cNvPr>
          <p:cNvCxnSpPr>
            <a:cxnSpLocks/>
          </p:cNvCxnSpPr>
          <p:nvPr/>
        </p:nvCxnSpPr>
        <p:spPr>
          <a:xfrm>
            <a:off x="13488990" y="18119411"/>
            <a:ext cx="3337100" cy="23934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Círculo: Vazio 126">
            <a:extLst>
              <a:ext uri="{FF2B5EF4-FFF2-40B4-BE49-F238E27FC236}">
                <a16:creationId xmlns:a16="http://schemas.microsoft.com/office/drawing/2014/main" xmlns="" id="{A6DE35A4-22BC-402F-B1A7-9194D2B713C6}"/>
              </a:ext>
            </a:extLst>
          </p:cNvPr>
          <p:cNvSpPr/>
          <p:nvPr/>
        </p:nvSpPr>
        <p:spPr>
          <a:xfrm>
            <a:off x="11520490" y="17452661"/>
            <a:ext cx="2044700" cy="1333500"/>
          </a:xfrm>
          <a:prstGeom prst="donut">
            <a:avLst>
              <a:gd name="adj" fmla="val 0"/>
            </a:avLst>
          </a:prstGeom>
          <a:solidFill>
            <a:schemeClr val="accent1">
              <a:lumMod val="75000"/>
            </a:schemeClr>
          </a:solidFill>
          <a:ln w="57150">
            <a:solidFill>
              <a:schemeClr val="accent1">
                <a:lumMod val="75000"/>
              </a:schemeClr>
            </a:solidFill>
          </a:ln>
          <a:effectLst>
            <a:glow rad="63500">
              <a:schemeClr val="accent1">
                <a:alpha val="40000"/>
              </a:schemeClr>
            </a:glow>
          </a:effectLst>
          <a:scene3d>
            <a:camera prst="perspectiveRigh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27841" tIns="63929" rIns="127841" bIns="63929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pt-BR" sz="4700">
              <a:solidFill>
                <a:schemeClr val="tx1"/>
              </a:solidFill>
            </a:endParaRPr>
          </a:p>
        </p:txBody>
      </p:sp>
      <p:cxnSp>
        <p:nvCxnSpPr>
          <p:cNvPr id="73" name="Conector reto 72">
            <a:extLst>
              <a:ext uri="{FF2B5EF4-FFF2-40B4-BE49-F238E27FC236}">
                <a16:creationId xmlns="" xmlns:a16="http://schemas.microsoft.com/office/drawing/2014/main" id="{484FDD14-B880-4682-BE66-BE8B119CE46C}"/>
              </a:ext>
            </a:extLst>
          </p:cNvPr>
          <p:cNvCxnSpPr>
            <a:cxnSpLocks/>
          </p:cNvCxnSpPr>
          <p:nvPr/>
        </p:nvCxnSpPr>
        <p:spPr>
          <a:xfrm>
            <a:off x="18794590" y="18119411"/>
            <a:ext cx="3337100" cy="23934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Círculo: Vazio 126">
            <a:extLst>
              <a:ext uri="{FF2B5EF4-FFF2-40B4-BE49-F238E27FC236}">
                <a16:creationId xmlns:a16="http://schemas.microsoft.com/office/drawing/2014/main" xmlns="" id="{A6DE35A4-22BC-402F-B1A7-9194D2B713C6}"/>
              </a:ext>
            </a:extLst>
          </p:cNvPr>
          <p:cNvSpPr/>
          <p:nvPr/>
        </p:nvSpPr>
        <p:spPr>
          <a:xfrm>
            <a:off x="16826090" y="17452661"/>
            <a:ext cx="2044700" cy="1333500"/>
          </a:xfrm>
          <a:prstGeom prst="donut">
            <a:avLst>
              <a:gd name="adj" fmla="val 0"/>
            </a:avLst>
          </a:prstGeom>
          <a:solidFill>
            <a:schemeClr val="accent1">
              <a:lumMod val="75000"/>
            </a:schemeClr>
          </a:solidFill>
          <a:ln w="57150">
            <a:solidFill>
              <a:schemeClr val="accent1">
                <a:lumMod val="75000"/>
              </a:schemeClr>
            </a:solidFill>
          </a:ln>
          <a:effectLst>
            <a:glow rad="63500">
              <a:schemeClr val="accent1">
                <a:alpha val="40000"/>
              </a:schemeClr>
            </a:glow>
          </a:effectLst>
          <a:scene3d>
            <a:camera prst="perspectiveRigh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27841" tIns="63929" rIns="127841" bIns="63929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pt-BR" sz="4700">
              <a:solidFill>
                <a:schemeClr val="tx1"/>
              </a:solidFill>
            </a:endParaRPr>
          </a:p>
        </p:txBody>
      </p:sp>
      <p:cxnSp>
        <p:nvCxnSpPr>
          <p:cNvPr id="75" name="Conector reto 74">
            <a:extLst>
              <a:ext uri="{FF2B5EF4-FFF2-40B4-BE49-F238E27FC236}">
                <a16:creationId xmlns="" xmlns:a16="http://schemas.microsoft.com/office/drawing/2014/main" id="{484FDD14-B880-4682-BE66-BE8B119CE46C}"/>
              </a:ext>
            </a:extLst>
          </p:cNvPr>
          <p:cNvCxnSpPr>
            <a:cxnSpLocks/>
          </p:cNvCxnSpPr>
          <p:nvPr/>
        </p:nvCxnSpPr>
        <p:spPr>
          <a:xfrm>
            <a:off x="24100190" y="18119411"/>
            <a:ext cx="3337100" cy="23934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Círculo: Vazio 126">
            <a:extLst>
              <a:ext uri="{FF2B5EF4-FFF2-40B4-BE49-F238E27FC236}">
                <a16:creationId xmlns:a16="http://schemas.microsoft.com/office/drawing/2014/main" xmlns="" id="{A6DE35A4-22BC-402F-B1A7-9194D2B713C6}"/>
              </a:ext>
            </a:extLst>
          </p:cNvPr>
          <p:cNvSpPr/>
          <p:nvPr/>
        </p:nvSpPr>
        <p:spPr>
          <a:xfrm>
            <a:off x="22131690" y="17452661"/>
            <a:ext cx="2044700" cy="1333500"/>
          </a:xfrm>
          <a:prstGeom prst="donut">
            <a:avLst>
              <a:gd name="adj" fmla="val 0"/>
            </a:avLst>
          </a:prstGeom>
          <a:solidFill>
            <a:schemeClr val="accent1">
              <a:lumMod val="75000"/>
            </a:schemeClr>
          </a:solidFill>
          <a:ln w="57150">
            <a:solidFill>
              <a:schemeClr val="accent1">
                <a:lumMod val="75000"/>
              </a:schemeClr>
            </a:solidFill>
          </a:ln>
          <a:effectLst>
            <a:glow rad="63500">
              <a:schemeClr val="accent1">
                <a:alpha val="40000"/>
              </a:schemeClr>
            </a:glow>
          </a:effectLst>
          <a:scene3d>
            <a:camera prst="perspectiveRigh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27841" tIns="63929" rIns="127841" bIns="63929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pt-BR" sz="4700">
              <a:solidFill>
                <a:schemeClr val="tx1"/>
              </a:solidFill>
            </a:endParaRPr>
          </a:p>
        </p:txBody>
      </p:sp>
      <p:cxnSp>
        <p:nvCxnSpPr>
          <p:cNvPr id="77" name="Conector reto 76">
            <a:extLst>
              <a:ext uri="{FF2B5EF4-FFF2-40B4-BE49-F238E27FC236}">
                <a16:creationId xmlns="" xmlns:a16="http://schemas.microsoft.com/office/drawing/2014/main" id="{484FDD14-B880-4682-BE66-BE8B119CE46C}"/>
              </a:ext>
            </a:extLst>
          </p:cNvPr>
          <p:cNvCxnSpPr>
            <a:cxnSpLocks/>
          </p:cNvCxnSpPr>
          <p:nvPr/>
        </p:nvCxnSpPr>
        <p:spPr>
          <a:xfrm>
            <a:off x="29405790" y="18119411"/>
            <a:ext cx="3337100" cy="23934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Círculo: Vazio 126">
            <a:extLst>
              <a:ext uri="{FF2B5EF4-FFF2-40B4-BE49-F238E27FC236}">
                <a16:creationId xmlns:a16="http://schemas.microsoft.com/office/drawing/2014/main" xmlns="" id="{A6DE35A4-22BC-402F-B1A7-9194D2B713C6}"/>
              </a:ext>
            </a:extLst>
          </p:cNvPr>
          <p:cNvSpPr/>
          <p:nvPr/>
        </p:nvSpPr>
        <p:spPr>
          <a:xfrm>
            <a:off x="27437290" y="17452661"/>
            <a:ext cx="2044700" cy="1333500"/>
          </a:xfrm>
          <a:prstGeom prst="donut">
            <a:avLst>
              <a:gd name="adj" fmla="val 0"/>
            </a:avLst>
          </a:prstGeom>
          <a:solidFill>
            <a:schemeClr val="accent1">
              <a:lumMod val="75000"/>
            </a:schemeClr>
          </a:solidFill>
          <a:ln w="57150">
            <a:solidFill>
              <a:schemeClr val="accent1">
                <a:lumMod val="75000"/>
              </a:schemeClr>
            </a:solidFill>
          </a:ln>
          <a:effectLst>
            <a:glow rad="63500">
              <a:schemeClr val="accent1">
                <a:alpha val="40000"/>
              </a:schemeClr>
            </a:glow>
          </a:effectLst>
          <a:scene3d>
            <a:camera prst="perspectiveRigh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27841" tIns="63929" rIns="127841" bIns="63929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pt-BR" sz="4700">
              <a:solidFill>
                <a:schemeClr val="tx1"/>
              </a:solidFill>
            </a:endParaRPr>
          </a:p>
        </p:txBody>
      </p:sp>
      <p:cxnSp>
        <p:nvCxnSpPr>
          <p:cNvPr id="79" name="Conector reto 78">
            <a:extLst>
              <a:ext uri="{FF2B5EF4-FFF2-40B4-BE49-F238E27FC236}">
                <a16:creationId xmlns="" xmlns:a16="http://schemas.microsoft.com/office/drawing/2014/main" id="{484FDD14-B880-4682-BE66-BE8B119CE46C}"/>
              </a:ext>
            </a:extLst>
          </p:cNvPr>
          <p:cNvCxnSpPr>
            <a:cxnSpLocks/>
          </p:cNvCxnSpPr>
          <p:nvPr/>
        </p:nvCxnSpPr>
        <p:spPr>
          <a:xfrm>
            <a:off x="34711390" y="18119411"/>
            <a:ext cx="3337100" cy="23934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0" name="Círculo: Vazio 126">
            <a:extLst>
              <a:ext uri="{FF2B5EF4-FFF2-40B4-BE49-F238E27FC236}">
                <a16:creationId xmlns:a16="http://schemas.microsoft.com/office/drawing/2014/main" xmlns="" id="{A6DE35A4-22BC-402F-B1A7-9194D2B713C6}"/>
              </a:ext>
            </a:extLst>
          </p:cNvPr>
          <p:cNvSpPr/>
          <p:nvPr/>
        </p:nvSpPr>
        <p:spPr>
          <a:xfrm>
            <a:off x="32742890" y="17452661"/>
            <a:ext cx="2044700" cy="1333500"/>
          </a:xfrm>
          <a:prstGeom prst="donut">
            <a:avLst>
              <a:gd name="adj" fmla="val 0"/>
            </a:avLst>
          </a:prstGeom>
          <a:solidFill>
            <a:schemeClr val="accent1">
              <a:lumMod val="75000"/>
            </a:schemeClr>
          </a:solidFill>
          <a:ln w="57150">
            <a:solidFill>
              <a:schemeClr val="accent1">
                <a:lumMod val="75000"/>
              </a:schemeClr>
            </a:solidFill>
          </a:ln>
          <a:effectLst>
            <a:glow rad="63500">
              <a:schemeClr val="accent1">
                <a:alpha val="40000"/>
              </a:schemeClr>
            </a:glow>
          </a:effectLst>
          <a:scene3d>
            <a:camera prst="perspectiveRigh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27841" tIns="63929" rIns="127841" bIns="63929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pt-BR" sz="4700">
              <a:solidFill>
                <a:schemeClr val="tx1"/>
              </a:solidFill>
            </a:endParaRPr>
          </a:p>
        </p:txBody>
      </p:sp>
      <p:cxnSp>
        <p:nvCxnSpPr>
          <p:cNvPr id="81" name="Conector reto 80">
            <a:extLst>
              <a:ext uri="{FF2B5EF4-FFF2-40B4-BE49-F238E27FC236}">
                <a16:creationId xmlns="" xmlns:a16="http://schemas.microsoft.com/office/drawing/2014/main" id="{484FDD14-B880-4682-BE66-BE8B119CE46C}"/>
              </a:ext>
            </a:extLst>
          </p:cNvPr>
          <p:cNvCxnSpPr>
            <a:cxnSpLocks/>
          </p:cNvCxnSpPr>
          <p:nvPr/>
        </p:nvCxnSpPr>
        <p:spPr>
          <a:xfrm>
            <a:off x="40016990" y="18119411"/>
            <a:ext cx="3337100" cy="23934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Círculo: Vazio 126">
            <a:extLst>
              <a:ext uri="{FF2B5EF4-FFF2-40B4-BE49-F238E27FC236}">
                <a16:creationId xmlns:a16="http://schemas.microsoft.com/office/drawing/2014/main" xmlns="" id="{A6DE35A4-22BC-402F-B1A7-9194D2B713C6}"/>
              </a:ext>
            </a:extLst>
          </p:cNvPr>
          <p:cNvSpPr/>
          <p:nvPr/>
        </p:nvSpPr>
        <p:spPr>
          <a:xfrm>
            <a:off x="38048490" y="17452661"/>
            <a:ext cx="2044700" cy="1333500"/>
          </a:xfrm>
          <a:prstGeom prst="donut">
            <a:avLst>
              <a:gd name="adj" fmla="val 0"/>
            </a:avLst>
          </a:prstGeom>
          <a:solidFill>
            <a:schemeClr val="accent1">
              <a:lumMod val="75000"/>
            </a:schemeClr>
          </a:solidFill>
          <a:ln w="57150">
            <a:solidFill>
              <a:schemeClr val="accent1">
                <a:lumMod val="75000"/>
              </a:schemeClr>
            </a:solidFill>
          </a:ln>
          <a:effectLst>
            <a:glow rad="63500">
              <a:schemeClr val="accent1">
                <a:alpha val="40000"/>
              </a:schemeClr>
            </a:glow>
          </a:effectLst>
          <a:scene3d>
            <a:camera prst="perspectiveRigh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27841" tIns="63929" rIns="127841" bIns="63929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pt-BR" sz="4700">
              <a:solidFill>
                <a:schemeClr val="tx1"/>
              </a:solidFill>
            </a:endParaRPr>
          </a:p>
        </p:txBody>
      </p:sp>
      <p:sp>
        <p:nvSpPr>
          <p:cNvPr id="83" name="Círculo: Vazio 126">
            <a:extLst>
              <a:ext uri="{FF2B5EF4-FFF2-40B4-BE49-F238E27FC236}">
                <a16:creationId xmlns:a16="http://schemas.microsoft.com/office/drawing/2014/main" xmlns="" id="{A6DE35A4-22BC-402F-B1A7-9194D2B713C6}"/>
              </a:ext>
            </a:extLst>
          </p:cNvPr>
          <p:cNvSpPr/>
          <p:nvPr/>
        </p:nvSpPr>
        <p:spPr>
          <a:xfrm>
            <a:off x="43329801" y="17452661"/>
            <a:ext cx="2044700" cy="1333500"/>
          </a:xfrm>
          <a:prstGeom prst="donut">
            <a:avLst>
              <a:gd name="adj" fmla="val 0"/>
            </a:avLst>
          </a:prstGeom>
          <a:solidFill>
            <a:schemeClr val="accent1">
              <a:lumMod val="75000"/>
            </a:schemeClr>
          </a:solidFill>
          <a:ln w="57150">
            <a:solidFill>
              <a:schemeClr val="accent1">
                <a:lumMod val="75000"/>
              </a:schemeClr>
            </a:solidFill>
          </a:ln>
          <a:effectLst>
            <a:glow rad="63500">
              <a:schemeClr val="accent1">
                <a:alpha val="40000"/>
              </a:schemeClr>
            </a:glow>
          </a:effectLst>
          <a:scene3d>
            <a:camera prst="perspectiveRigh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27841" tIns="63929" rIns="127841" bIns="63929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pt-BR" sz="4700">
              <a:solidFill>
                <a:schemeClr val="tx1"/>
              </a:solidFill>
            </a:endParaRPr>
          </a:p>
        </p:txBody>
      </p:sp>
      <p:sp>
        <p:nvSpPr>
          <p:cNvPr id="128" name="CaixaDeTexto 127">
            <a:extLst>
              <a:ext uri="{FF2B5EF4-FFF2-40B4-BE49-F238E27FC236}">
                <a16:creationId xmlns="" xmlns:a16="http://schemas.microsoft.com/office/drawing/2014/main" id="{26AA39F7-83B4-4549-95D8-66DD2815BACF}"/>
              </a:ext>
            </a:extLst>
          </p:cNvPr>
          <p:cNvSpPr txBox="1"/>
          <p:nvPr/>
        </p:nvSpPr>
        <p:spPr>
          <a:xfrm>
            <a:off x="1033073" y="8562920"/>
            <a:ext cx="2244911" cy="8156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700" dirty="0" smtClean="0">
                <a:latin typeface="Britannic Bold" panose="020B0903060703020204" pitchFamily="34" charset="0"/>
              </a:rPr>
              <a:t>2000</a:t>
            </a:r>
            <a:endParaRPr lang="pt-BR" sz="4700" dirty="0">
              <a:latin typeface="Britannic Bold" panose="020B0903060703020204" pitchFamily="34" charset="0"/>
            </a:endParaRPr>
          </a:p>
        </p:txBody>
      </p:sp>
      <p:sp>
        <p:nvSpPr>
          <p:cNvPr id="129" name="CaixaDeTexto 128">
            <a:extLst>
              <a:ext uri="{FF2B5EF4-FFF2-40B4-BE49-F238E27FC236}">
                <a16:creationId xmlns="" xmlns:a16="http://schemas.microsoft.com/office/drawing/2014/main" id="{8DC79A2E-332E-4EDC-8096-8B48FDC6A204}"/>
              </a:ext>
            </a:extLst>
          </p:cNvPr>
          <p:cNvSpPr txBox="1"/>
          <p:nvPr/>
        </p:nvSpPr>
        <p:spPr>
          <a:xfrm>
            <a:off x="6379953" y="8562920"/>
            <a:ext cx="2162349" cy="8156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700" dirty="0" smtClean="0">
                <a:latin typeface="Britannic Bold" panose="020B0903060703020204" pitchFamily="34" charset="0"/>
              </a:rPr>
              <a:t>2001</a:t>
            </a:r>
            <a:endParaRPr lang="pt-BR" sz="4700" dirty="0">
              <a:latin typeface="Britannic Bold" panose="020B0903060703020204" pitchFamily="34" charset="0"/>
            </a:endParaRPr>
          </a:p>
        </p:txBody>
      </p:sp>
      <p:sp>
        <p:nvSpPr>
          <p:cNvPr id="130" name="CaixaDeTexto 129">
            <a:extLst>
              <a:ext uri="{FF2B5EF4-FFF2-40B4-BE49-F238E27FC236}">
                <a16:creationId xmlns="" xmlns:a16="http://schemas.microsoft.com/office/drawing/2014/main" id="{CE491D5D-765C-449C-B985-7309AC1AA6F2}"/>
              </a:ext>
            </a:extLst>
          </p:cNvPr>
          <p:cNvSpPr txBox="1"/>
          <p:nvPr/>
        </p:nvSpPr>
        <p:spPr>
          <a:xfrm>
            <a:off x="11778913" y="8562920"/>
            <a:ext cx="1965481" cy="8156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700" dirty="0" smtClean="0">
                <a:latin typeface="Britannic Bold" panose="020B0903060703020204" pitchFamily="34" charset="0"/>
              </a:rPr>
              <a:t>2002</a:t>
            </a:r>
            <a:endParaRPr lang="pt-BR" sz="4700" dirty="0">
              <a:latin typeface="Britannic Bold" panose="020B0903060703020204" pitchFamily="34" charset="0"/>
            </a:endParaRPr>
          </a:p>
        </p:txBody>
      </p:sp>
      <p:sp>
        <p:nvSpPr>
          <p:cNvPr id="131" name="CaixaDeTexto 130">
            <a:extLst>
              <a:ext uri="{FF2B5EF4-FFF2-40B4-BE49-F238E27FC236}">
                <a16:creationId xmlns="" xmlns:a16="http://schemas.microsoft.com/office/drawing/2014/main" id="{5DC312B8-E327-44F6-BC40-02227D309235}"/>
              </a:ext>
            </a:extLst>
          </p:cNvPr>
          <p:cNvSpPr txBox="1"/>
          <p:nvPr/>
        </p:nvSpPr>
        <p:spPr>
          <a:xfrm>
            <a:off x="17223279" y="8574887"/>
            <a:ext cx="1685434" cy="8156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700" dirty="0" smtClean="0">
                <a:latin typeface="Britannic Bold" panose="020B0903060703020204" pitchFamily="34" charset="0"/>
              </a:rPr>
              <a:t>2003</a:t>
            </a:r>
            <a:endParaRPr lang="pt-BR" sz="4700" dirty="0">
              <a:latin typeface="Britannic Bold" panose="020B0903060703020204" pitchFamily="34" charset="0"/>
            </a:endParaRPr>
          </a:p>
        </p:txBody>
      </p:sp>
      <p:sp>
        <p:nvSpPr>
          <p:cNvPr id="132" name="CaixaDeTexto 131">
            <a:extLst>
              <a:ext uri="{FF2B5EF4-FFF2-40B4-BE49-F238E27FC236}">
                <a16:creationId xmlns="" xmlns:a16="http://schemas.microsoft.com/office/drawing/2014/main" id="{443AE8BA-5BB9-4EB2-8FCB-7B784872CB08}"/>
              </a:ext>
            </a:extLst>
          </p:cNvPr>
          <p:cNvSpPr txBox="1"/>
          <p:nvPr/>
        </p:nvSpPr>
        <p:spPr>
          <a:xfrm>
            <a:off x="22332692" y="8562920"/>
            <a:ext cx="2091876" cy="8156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700" dirty="0" smtClean="0">
                <a:latin typeface="Britannic Bold" panose="020B0903060703020204" pitchFamily="34" charset="0"/>
              </a:rPr>
              <a:t>2004</a:t>
            </a:r>
            <a:endParaRPr lang="pt-BR" sz="4700" dirty="0">
              <a:latin typeface="Britannic Bold" panose="020B0903060703020204" pitchFamily="34" charset="0"/>
            </a:endParaRPr>
          </a:p>
        </p:txBody>
      </p:sp>
      <p:sp>
        <p:nvSpPr>
          <p:cNvPr id="133" name="CaixaDeTexto 132">
            <a:extLst>
              <a:ext uri="{FF2B5EF4-FFF2-40B4-BE49-F238E27FC236}">
                <a16:creationId xmlns="" xmlns:a16="http://schemas.microsoft.com/office/drawing/2014/main" id="{E2E8869E-D9A0-439F-BFCB-537DE8466EDF}"/>
              </a:ext>
            </a:extLst>
          </p:cNvPr>
          <p:cNvSpPr txBox="1"/>
          <p:nvPr/>
        </p:nvSpPr>
        <p:spPr>
          <a:xfrm>
            <a:off x="27458426" y="8574887"/>
            <a:ext cx="2450205" cy="8156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700" dirty="0" smtClean="0">
                <a:latin typeface="Britannic Bold" panose="020B0903060703020204" pitchFamily="34" charset="0"/>
              </a:rPr>
              <a:t>2005</a:t>
            </a:r>
            <a:endParaRPr lang="pt-BR" sz="4700" dirty="0">
              <a:latin typeface="Britannic Bold" panose="020B0903060703020204" pitchFamily="34" charset="0"/>
            </a:endParaRPr>
          </a:p>
        </p:txBody>
      </p:sp>
      <p:sp>
        <p:nvSpPr>
          <p:cNvPr id="134" name="CaixaDeTexto 133">
            <a:extLst>
              <a:ext uri="{FF2B5EF4-FFF2-40B4-BE49-F238E27FC236}">
                <a16:creationId xmlns="" xmlns:a16="http://schemas.microsoft.com/office/drawing/2014/main" id="{F79F046D-4C66-419B-B2CA-E536836A9162}"/>
              </a:ext>
            </a:extLst>
          </p:cNvPr>
          <p:cNvSpPr txBox="1"/>
          <p:nvPr/>
        </p:nvSpPr>
        <p:spPr>
          <a:xfrm>
            <a:off x="33032997" y="8574887"/>
            <a:ext cx="1912264" cy="8156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700" dirty="0" smtClean="0">
                <a:latin typeface="Britannic Bold" panose="020B0903060703020204" pitchFamily="34" charset="0"/>
              </a:rPr>
              <a:t>2006</a:t>
            </a:r>
            <a:endParaRPr lang="pt-BR" sz="4700" dirty="0">
              <a:latin typeface="Britannic Bold" panose="020B0903060703020204" pitchFamily="34" charset="0"/>
            </a:endParaRPr>
          </a:p>
        </p:txBody>
      </p:sp>
      <p:sp>
        <p:nvSpPr>
          <p:cNvPr id="135" name="CaixaDeTexto 134">
            <a:extLst>
              <a:ext uri="{FF2B5EF4-FFF2-40B4-BE49-F238E27FC236}">
                <a16:creationId xmlns="" xmlns:a16="http://schemas.microsoft.com/office/drawing/2014/main" id="{67F71766-64B2-4C9A-BEB0-E774C5460068}"/>
              </a:ext>
            </a:extLst>
          </p:cNvPr>
          <p:cNvSpPr txBox="1"/>
          <p:nvPr/>
        </p:nvSpPr>
        <p:spPr>
          <a:xfrm>
            <a:off x="38248090" y="8556579"/>
            <a:ext cx="2094860" cy="8156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700" dirty="0" smtClean="0">
                <a:latin typeface="Britannic Bold" panose="020B0903060703020204" pitchFamily="34" charset="0"/>
              </a:rPr>
              <a:t>2007</a:t>
            </a:r>
            <a:endParaRPr lang="pt-BR" sz="4700" dirty="0">
              <a:latin typeface="Britannic Bold" panose="020B0903060703020204" pitchFamily="34" charset="0"/>
            </a:endParaRPr>
          </a:p>
        </p:txBody>
      </p:sp>
      <p:sp>
        <p:nvSpPr>
          <p:cNvPr id="136" name="CaixaDeTexto 135">
            <a:extLst>
              <a:ext uri="{FF2B5EF4-FFF2-40B4-BE49-F238E27FC236}">
                <a16:creationId xmlns="" xmlns:a16="http://schemas.microsoft.com/office/drawing/2014/main" id="{ECB60529-B9E8-414A-9C2F-D8B8F52EB8A1}"/>
              </a:ext>
            </a:extLst>
          </p:cNvPr>
          <p:cNvSpPr txBox="1"/>
          <p:nvPr/>
        </p:nvSpPr>
        <p:spPr>
          <a:xfrm>
            <a:off x="43714704" y="8556579"/>
            <a:ext cx="1771249" cy="8156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700" dirty="0" smtClean="0">
                <a:latin typeface="Britannic Bold" panose="020B0903060703020204" pitchFamily="34" charset="0"/>
              </a:rPr>
              <a:t>2008</a:t>
            </a:r>
            <a:endParaRPr lang="pt-BR" sz="4700" dirty="0">
              <a:latin typeface="Britannic Bold" panose="020B0903060703020204" pitchFamily="34" charset="0"/>
            </a:endParaRPr>
          </a:p>
        </p:txBody>
      </p:sp>
      <p:cxnSp>
        <p:nvCxnSpPr>
          <p:cNvPr id="146" name="Conector reto 145">
            <a:extLst>
              <a:ext uri="{FF2B5EF4-FFF2-40B4-BE49-F238E27FC236}">
                <a16:creationId xmlns="" xmlns:a16="http://schemas.microsoft.com/office/drawing/2014/main" id="{484FDD14-B880-4682-BE66-BE8B119CE46C}"/>
              </a:ext>
            </a:extLst>
          </p:cNvPr>
          <p:cNvCxnSpPr>
            <a:cxnSpLocks/>
          </p:cNvCxnSpPr>
          <p:nvPr/>
        </p:nvCxnSpPr>
        <p:spPr>
          <a:xfrm>
            <a:off x="3101679" y="8970724"/>
            <a:ext cx="3337100" cy="23934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7" name="Círculo: Vazio 126">
            <a:extLst>
              <a:ext uri="{FF2B5EF4-FFF2-40B4-BE49-F238E27FC236}">
                <a16:creationId xmlns:a16="http://schemas.microsoft.com/office/drawing/2014/main" xmlns="" id="{A6DE35A4-22BC-402F-B1A7-9194D2B713C6}"/>
              </a:ext>
            </a:extLst>
          </p:cNvPr>
          <p:cNvSpPr/>
          <p:nvPr/>
        </p:nvSpPr>
        <p:spPr>
          <a:xfrm>
            <a:off x="1133179" y="8303974"/>
            <a:ext cx="2044700" cy="1333500"/>
          </a:xfrm>
          <a:prstGeom prst="donut">
            <a:avLst>
              <a:gd name="adj" fmla="val 0"/>
            </a:avLst>
          </a:prstGeom>
          <a:solidFill>
            <a:schemeClr val="accent1">
              <a:lumMod val="75000"/>
            </a:schemeClr>
          </a:solidFill>
          <a:ln w="57150">
            <a:solidFill>
              <a:schemeClr val="accent1">
                <a:lumMod val="75000"/>
              </a:schemeClr>
            </a:solidFill>
          </a:ln>
          <a:effectLst>
            <a:glow rad="63500">
              <a:schemeClr val="accent1">
                <a:alpha val="40000"/>
              </a:schemeClr>
            </a:glow>
          </a:effectLst>
          <a:scene3d>
            <a:camera prst="perspectiveRigh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27841" tIns="63929" rIns="127841" bIns="63929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pt-BR" sz="4700">
              <a:solidFill>
                <a:schemeClr val="tx1"/>
              </a:solidFill>
            </a:endParaRPr>
          </a:p>
        </p:txBody>
      </p:sp>
      <p:cxnSp>
        <p:nvCxnSpPr>
          <p:cNvPr id="148" name="Conector reto 147">
            <a:extLst>
              <a:ext uri="{FF2B5EF4-FFF2-40B4-BE49-F238E27FC236}">
                <a16:creationId xmlns="" xmlns:a16="http://schemas.microsoft.com/office/drawing/2014/main" id="{484FDD14-B880-4682-BE66-BE8B119CE46C}"/>
              </a:ext>
            </a:extLst>
          </p:cNvPr>
          <p:cNvCxnSpPr>
            <a:cxnSpLocks/>
          </p:cNvCxnSpPr>
          <p:nvPr/>
        </p:nvCxnSpPr>
        <p:spPr>
          <a:xfrm>
            <a:off x="8407279" y="8970724"/>
            <a:ext cx="3337100" cy="23934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9" name="Círculo: Vazio 126">
            <a:extLst>
              <a:ext uri="{FF2B5EF4-FFF2-40B4-BE49-F238E27FC236}">
                <a16:creationId xmlns:a16="http://schemas.microsoft.com/office/drawing/2014/main" xmlns="" id="{A6DE35A4-22BC-402F-B1A7-9194D2B713C6}"/>
              </a:ext>
            </a:extLst>
          </p:cNvPr>
          <p:cNvSpPr/>
          <p:nvPr/>
        </p:nvSpPr>
        <p:spPr>
          <a:xfrm>
            <a:off x="6438779" y="8303974"/>
            <a:ext cx="2044700" cy="1333500"/>
          </a:xfrm>
          <a:prstGeom prst="donut">
            <a:avLst>
              <a:gd name="adj" fmla="val 0"/>
            </a:avLst>
          </a:prstGeom>
          <a:solidFill>
            <a:schemeClr val="accent1">
              <a:lumMod val="75000"/>
            </a:schemeClr>
          </a:solidFill>
          <a:ln w="57150">
            <a:solidFill>
              <a:schemeClr val="accent1">
                <a:lumMod val="75000"/>
              </a:schemeClr>
            </a:solidFill>
          </a:ln>
          <a:effectLst>
            <a:glow rad="63500">
              <a:schemeClr val="accent1">
                <a:alpha val="40000"/>
              </a:schemeClr>
            </a:glow>
          </a:effectLst>
          <a:scene3d>
            <a:camera prst="perspectiveRigh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27841" tIns="63929" rIns="127841" bIns="63929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pt-BR" sz="4700">
              <a:solidFill>
                <a:schemeClr val="tx1"/>
              </a:solidFill>
            </a:endParaRPr>
          </a:p>
        </p:txBody>
      </p:sp>
      <p:cxnSp>
        <p:nvCxnSpPr>
          <p:cNvPr id="150" name="Conector reto 149">
            <a:extLst>
              <a:ext uri="{FF2B5EF4-FFF2-40B4-BE49-F238E27FC236}">
                <a16:creationId xmlns="" xmlns:a16="http://schemas.microsoft.com/office/drawing/2014/main" id="{484FDD14-B880-4682-BE66-BE8B119CE46C}"/>
              </a:ext>
            </a:extLst>
          </p:cNvPr>
          <p:cNvCxnSpPr>
            <a:cxnSpLocks/>
          </p:cNvCxnSpPr>
          <p:nvPr/>
        </p:nvCxnSpPr>
        <p:spPr>
          <a:xfrm>
            <a:off x="13712879" y="8970724"/>
            <a:ext cx="3337100" cy="23934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1" name="Círculo: Vazio 126">
            <a:extLst>
              <a:ext uri="{FF2B5EF4-FFF2-40B4-BE49-F238E27FC236}">
                <a16:creationId xmlns:a16="http://schemas.microsoft.com/office/drawing/2014/main" xmlns="" id="{A6DE35A4-22BC-402F-B1A7-9194D2B713C6}"/>
              </a:ext>
            </a:extLst>
          </p:cNvPr>
          <p:cNvSpPr/>
          <p:nvPr/>
        </p:nvSpPr>
        <p:spPr>
          <a:xfrm>
            <a:off x="11744379" y="8303974"/>
            <a:ext cx="2044700" cy="1333500"/>
          </a:xfrm>
          <a:prstGeom prst="donut">
            <a:avLst>
              <a:gd name="adj" fmla="val 0"/>
            </a:avLst>
          </a:prstGeom>
          <a:solidFill>
            <a:schemeClr val="accent1">
              <a:lumMod val="75000"/>
            </a:schemeClr>
          </a:solidFill>
          <a:ln w="57150">
            <a:solidFill>
              <a:schemeClr val="accent1">
                <a:lumMod val="75000"/>
              </a:schemeClr>
            </a:solidFill>
          </a:ln>
          <a:effectLst>
            <a:glow rad="63500">
              <a:schemeClr val="accent1">
                <a:alpha val="40000"/>
              </a:schemeClr>
            </a:glow>
          </a:effectLst>
          <a:scene3d>
            <a:camera prst="perspectiveRigh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27841" tIns="63929" rIns="127841" bIns="63929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pt-BR" sz="4700">
              <a:solidFill>
                <a:schemeClr val="tx1"/>
              </a:solidFill>
            </a:endParaRPr>
          </a:p>
        </p:txBody>
      </p:sp>
      <p:cxnSp>
        <p:nvCxnSpPr>
          <p:cNvPr id="152" name="Conector reto 151">
            <a:extLst>
              <a:ext uri="{FF2B5EF4-FFF2-40B4-BE49-F238E27FC236}">
                <a16:creationId xmlns="" xmlns:a16="http://schemas.microsoft.com/office/drawing/2014/main" id="{484FDD14-B880-4682-BE66-BE8B119CE46C}"/>
              </a:ext>
            </a:extLst>
          </p:cNvPr>
          <p:cNvCxnSpPr>
            <a:cxnSpLocks/>
          </p:cNvCxnSpPr>
          <p:nvPr/>
        </p:nvCxnSpPr>
        <p:spPr>
          <a:xfrm>
            <a:off x="19018479" y="8970724"/>
            <a:ext cx="3337100" cy="23934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3" name="Círculo: Vazio 126">
            <a:extLst>
              <a:ext uri="{FF2B5EF4-FFF2-40B4-BE49-F238E27FC236}">
                <a16:creationId xmlns:a16="http://schemas.microsoft.com/office/drawing/2014/main" xmlns="" id="{A6DE35A4-22BC-402F-B1A7-9194D2B713C6}"/>
              </a:ext>
            </a:extLst>
          </p:cNvPr>
          <p:cNvSpPr/>
          <p:nvPr/>
        </p:nvSpPr>
        <p:spPr>
          <a:xfrm>
            <a:off x="17049979" y="8303974"/>
            <a:ext cx="2044700" cy="1333500"/>
          </a:xfrm>
          <a:prstGeom prst="donut">
            <a:avLst>
              <a:gd name="adj" fmla="val 0"/>
            </a:avLst>
          </a:prstGeom>
          <a:solidFill>
            <a:schemeClr val="accent1">
              <a:lumMod val="75000"/>
            </a:schemeClr>
          </a:solidFill>
          <a:ln w="57150">
            <a:solidFill>
              <a:schemeClr val="accent1">
                <a:lumMod val="75000"/>
              </a:schemeClr>
            </a:solidFill>
          </a:ln>
          <a:effectLst>
            <a:glow rad="63500">
              <a:schemeClr val="accent1">
                <a:alpha val="40000"/>
              </a:schemeClr>
            </a:glow>
          </a:effectLst>
          <a:scene3d>
            <a:camera prst="perspectiveRigh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27841" tIns="63929" rIns="127841" bIns="63929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pt-BR" sz="4700">
              <a:solidFill>
                <a:schemeClr val="tx1"/>
              </a:solidFill>
            </a:endParaRPr>
          </a:p>
        </p:txBody>
      </p:sp>
      <p:cxnSp>
        <p:nvCxnSpPr>
          <p:cNvPr id="154" name="Conector reto 153">
            <a:extLst>
              <a:ext uri="{FF2B5EF4-FFF2-40B4-BE49-F238E27FC236}">
                <a16:creationId xmlns="" xmlns:a16="http://schemas.microsoft.com/office/drawing/2014/main" id="{484FDD14-B880-4682-BE66-BE8B119CE46C}"/>
              </a:ext>
            </a:extLst>
          </p:cNvPr>
          <p:cNvCxnSpPr>
            <a:cxnSpLocks/>
          </p:cNvCxnSpPr>
          <p:nvPr/>
        </p:nvCxnSpPr>
        <p:spPr>
          <a:xfrm>
            <a:off x="24324079" y="8970724"/>
            <a:ext cx="3337100" cy="23934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5" name="Círculo: Vazio 126">
            <a:extLst>
              <a:ext uri="{FF2B5EF4-FFF2-40B4-BE49-F238E27FC236}">
                <a16:creationId xmlns:a16="http://schemas.microsoft.com/office/drawing/2014/main" xmlns="" id="{A6DE35A4-22BC-402F-B1A7-9194D2B713C6}"/>
              </a:ext>
            </a:extLst>
          </p:cNvPr>
          <p:cNvSpPr/>
          <p:nvPr/>
        </p:nvSpPr>
        <p:spPr>
          <a:xfrm>
            <a:off x="22355579" y="8303974"/>
            <a:ext cx="2044700" cy="1333500"/>
          </a:xfrm>
          <a:prstGeom prst="donut">
            <a:avLst>
              <a:gd name="adj" fmla="val 0"/>
            </a:avLst>
          </a:prstGeom>
          <a:solidFill>
            <a:schemeClr val="accent1">
              <a:lumMod val="75000"/>
            </a:schemeClr>
          </a:solidFill>
          <a:ln w="57150">
            <a:solidFill>
              <a:schemeClr val="accent1">
                <a:lumMod val="75000"/>
              </a:schemeClr>
            </a:solidFill>
          </a:ln>
          <a:effectLst>
            <a:glow rad="63500">
              <a:schemeClr val="accent1">
                <a:alpha val="40000"/>
              </a:schemeClr>
            </a:glow>
          </a:effectLst>
          <a:scene3d>
            <a:camera prst="perspectiveRigh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27841" tIns="63929" rIns="127841" bIns="63929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pt-BR" sz="4700">
              <a:solidFill>
                <a:schemeClr val="tx1"/>
              </a:solidFill>
            </a:endParaRPr>
          </a:p>
        </p:txBody>
      </p:sp>
      <p:cxnSp>
        <p:nvCxnSpPr>
          <p:cNvPr id="156" name="Conector reto 155">
            <a:extLst>
              <a:ext uri="{FF2B5EF4-FFF2-40B4-BE49-F238E27FC236}">
                <a16:creationId xmlns="" xmlns:a16="http://schemas.microsoft.com/office/drawing/2014/main" id="{484FDD14-B880-4682-BE66-BE8B119CE46C}"/>
              </a:ext>
            </a:extLst>
          </p:cNvPr>
          <p:cNvCxnSpPr>
            <a:cxnSpLocks/>
          </p:cNvCxnSpPr>
          <p:nvPr/>
        </p:nvCxnSpPr>
        <p:spPr>
          <a:xfrm>
            <a:off x="29629679" y="8970724"/>
            <a:ext cx="3337100" cy="23934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7" name="Círculo: Vazio 126">
            <a:extLst>
              <a:ext uri="{FF2B5EF4-FFF2-40B4-BE49-F238E27FC236}">
                <a16:creationId xmlns:a16="http://schemas.microsoft.com/office/drawing/2014/main" xmlns="" id="{A6DE35A4-22BC-402F-B1A7-9194D2B713C6}"/>
              </a:ext>
            </a:extLst>
          </p:cNvPr>
          <p:cNvSpPr/>
          <p:nvPr/>
        </p:nvSpPr>
        <p:spPr>
          <a:xfrm>
            <a:off x="27661179" y="8303974"/>
            <a:ext cx="2044700" cy="1333500"/>
          </a:xfrm>
          <a:prstGeom prst="donut">
            <a:avLst>
              <a:gd name="adj" fmla="val 0"/>
            </a:avLst>
          </a:prstGeom>
          <a:solidFill>
            <a:schemeClr val="accent1">
              <a:lumMod val="75000"/>
            </a:schemeClr>
          </a:solidFill>
          <a:ln w="57150">
            <a:solidFill>
              <a:schemeClr val="accent1">
                <a:lumMod val="75000"/>
              </a:schemeClr>
            </a:solidFill>
          </a:ln>
          <a:effectLst>
            <a:glow rad="63500">
              <a:schemeClr val="accent1">
                <a:alpha val="40000"/>
              </a:schemeClr>
            </a:glow>
          </a:effectLst>
          <a:scene3d>
            <a:camera prst="perspectiveRigh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27841" tIns="63929" rIns="127841" bIns="63929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pt-BR" sz="4700">
              <a:solidFill>
                <a:schemeClr val="tx1"/>
              </a:solidFill>
            </a:endParaRPr>
          </a:p>
        </p:txBody>
      </p:sp>
      <p:cxnSp>
        <p:nvCxnSpPr>
          <p:cNvPr id="158" name="Conector reto 157">
            <a:extLst>
              <a:ext uri="{FF2B5EF4-FFF2-40B4-BE49-F238E27FC236}">
                <a16:creationId xmlns="" xmlns:a16="http://schemas.microsoft.com/office/drawing/2014/main" id="{484FDD14-B880-4682-BE66-BE8B119CE46C}"/>
              </a:ext>
            </a:extLst>
          </p:cNvPr>
          <p:cNvCxnSpPr>
            <a:cxnSpLocks/>
          </p:cNvCxnSpPr>
          <p:nvPr/>
        </p:nvCxnSpPr>
        <p:spPr>
          <a:xfrm>
            <a:off x="34935279" y="8970724"/>
            <a:ext cx="3337100" cy="23934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9" name="Círculo: Vazio 126">
            <a:extLst>
              <a:ext uri="{FF2B5EF4-FFF2-40B4-BE49-F238E27FC236}">
                <a16:creationId xmlns:a16="http://schemas.microsoft.com/office/drawing/2014/main" xmlns="" id="{A6DE35A4-22BC-402F-B1A7-9194D2B713C6}"/>
              </a:ext>
            </a:extLst>
          </p:cNvPr>
          <p:cNvSpPr/>
          <p:nvPr/>
        </p:nvSpPr>
        <p:spPr>
          <a:xfrm>
            <a:off x="32966779" y="8303974"/>
            <a:ext cx="2044700" cy="1333500"/>
          </a:xfrm>
          <a:prstGeom prst="donut">
            <a:avLst>
              <a:gd name="adj" fmla="val 0"/>
            </a:avLst>
          </a:prstGeom>
          <a:solidFill>
            <a:schemeClr val="accent1">
              <a:lumMod val="75000"/>
            </a:schemeClr>
          </a:solidFill>
          <a:ln w="57150">
            <a:solidFill>
              <a:schemeClr val="accent1">
                <a:lumMod val="75000"/>
              </a:schemeClr>
            </a:solidFill>
          </a:ln>
          <a:effectLst>
            <a:glow rad="63500">
              <a:schemeClr val="accent1">
                <a:alpha val="40000"/>
              </a:schemeClr>
            </a:glow>
          </a:effectLst>
          <a:scene3d>
            <a:camera prst="perspectiveRigh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27841" tIns="63929" rIns="127841" bIns="63929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pt-BR" sz="4700">
              <a:solidFill>
                <a:schemeClr val="tx1"/>
              </a:solidFill>
            </a:endParaRPr>
          </a:p>
        </p:txBody>
      </p:sp>
      <p:cxnSp>
        <p:nvCxnSpPr>
          <p:cNvPr id="160" name="Conector reto 159">
            <a:extLst>
              <a:ext uri="{FF2B5EF4-FFF2-40B4-BE49-F238E27FC236}">
                <a16:creationId xmlns="" xmlns:a16="http://schemas.microsoft.com/office/drawing/2014/main" id="{484FDD14-B880-4682-BE66-BE8B119CE46C}"/>
              </a:ext>
            </a:extLst>
          </p:cNvPr>
          <p:cNvCxnSpPr>
            <a:cxnSpLocks/>
          </p:cNvCxnSpPr>
          <p:nvPr/>
        </p:nvCxnSpPr>
        <p:spPr>
          <a:xfrm>
            <a:off x="40240879" y="8970724"/>
            <a:ext cx="3337100" cy="23934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1" name="Círculo: Vazio 126">
            <a:extLst>
              <a:ext uri="{FF2B5EF4-FFF2-40B4-BE49-F238E27FC236}">
                <a16:creationId xmlns:a16="http://schemas.microsoft.com/office/drawing/2014/main" xmlns="" id="{A6DE35A4-22BC-402F-B1A7-9194D2B713C6}"/>
              </a:ext>
            </a:extLst>
          </p:cNvPr>
          <p:cNvSpPr/>
          <p:nvPr/>
        </p:nvSpPr>
        <p:spPr>
          <a:xfrm>
            <a:off x="38272379" y="8303974"/>
            <a:ext cx="2044700" cy="1333500"/>
          </a:xfrm>
          <a:prstGeom prst="donut">
            <a:avLst>
              <a:gd name="adj" fmla="val 0"/>
            </a:avLst>
          </a:prstGeom>
          <a:solidFill>
            <a:schemeClr val="accent1">
              <a:lumMod val="75000"/>
            </a:schemeClr>
          </a:solidFill>
          <a:ln w="57150">
            <a:solidFill>
              <a:schemeClr val="accent1">
                <a:lumMod val="75000"/>
              </a:schemeClr>
            </a:solidFill>
          </a:ln>
          <a:effectLst>
            <a:glow rad="63500">
              <a:schemeClr val="accent1">
                <a:alpha val="40000"/>
              </a:schemeClr>
            </a:glow>
          </a:effectLst>
          <a:scene3d>
            <a:camera prst="perspectiveRigh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27841" tIns="63929" rIns="127841" bIns="63929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pt-BR" sz="4700">
              <a:solidFill>
                <a:schemeClr val="tx1"/>
              </a:solidFill>
            </a:endParaRPr>
          </a:p>
        </p:txBody>
      </p:sp>
      <p:sp>
        <p:nvSpPr>
          <p:cNvPr id="162" name="Círculo: Vazio 126">
            <a:extLst>
              <a:ext uri="{FF2B5EF4-FFF2-40B4-BE49-F238E27FC236}">
                <a16:creationId xmlns:a16="http://schemas.microsoft.com/office/drawing/2014/main" xmlns="" id="{A6DE35A4-22BC-402F-B1A7-9194D2B713C6}"/>
              </a:ext>
            </a:extLst>
          </p:cNvPr>
          <p:cNvSpPr/>
          <p:nvPr/>
        </p:nvSpPr>
        <p:spPr>
          <a:xfrm>
            <a:off x="43577979" y="8303974"/>
            <a:ext cx="2044700" cy="1333500"/>
          </a:xfrm>
          <a:prstGeom prst="donut">
            <a:avLst>
              <a:gd name="adj" fmla="val 0"/>
            </a:avLst>
          </a:prstGeom>
          <a:solidFill>
            <a:schemeClr val="accent1">
              <a:lumMod val="75000"/>
            </a:schemeClr>
          </a:solidFill>
          <a:ln w="57150">
            <a:solidFill>
              <a:schemeClr val="accent1">
                <a:lumMod val="75000"/>
              </a:schemeClr>
            </a:solidFill>
          </a:ln>
          <a:effectLst>
            <a:glow rad="63500">
              <a:schemeClr val="accent1">
                <a:alpha val="40000"/>
              </a:schemeClr>
            </a:glow>
          </a:effectLst>
          <a:scene3d>
            <a:camera prst="perspectiveRigh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27841" tIns="63929" rIns="127841" bIns="63929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pt-BR" sz="4700">
              <a:solidFill>
                <a:schemeClr val="tx1"/>
              </a:solidFill>
            </a:endParaRPr>
          </a:p>
        </p:txBody>
      </p:sp>
      <p:sp>
        <p:nvSpPr>
          <p:cNvPr id="163" name="CaixaDeTexto 162">
            <a:extLst>
              <a:ext uri="{FF2B5EF4-FFF2-40B4-BE49-F238E27FC236}">
                <a16:creationId xmlns:a16="http://schemas.microsoft.com/office/drawing/2014/main" xmlns="" id="{6FA3E644-DBB4-412D-B371-5A8BA0218257}"/>
              </a:ext>
            </a:extLst>
          </p:cNvPr>
          <p:cNvSpPr txBox="1"/>
          <p:nvPr/>
        </p:nvSpPr>
        <p:spPr>
          <a:xfrm>
            <a:off x="24991102" y="10013670"/>
            <a:ext cx="7384851" cy="64633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300" dirty="0">
                <a:latin typeface="Britannic Bold" panose="020B0903060703020204" pitchFamily="34" charset="0"/>
              </a:rPr>
              <a:t>Belo Vale</a:t>
            </a:r>
          </a:p>
          <a:p>
            <a:pPr algn="ctr"/>
            <a:r>
              <a:rPr lang="pt-BR" sz="2300" dirty="0">
                <a:latin typeface="Britannic Bold" panose="020B0903060703020204" pitchFamily="34" charset="0"/>
              </a:rPr>
              <a:t>Bonfim</a:t>
            </a:r>
          </a:p>
          <a:p>
            <a:pPr algn="ctr"/>
            <a:r>
              <a:rPr lang="pt-BR" sz="2300" dirty="0">
                <a:latin typeface="Britannic Bold" panose="020B0903060703020204" pitchFamily="34" charset="0"/>
              </a:rPr>
              <a:t>Carmésia</a:t>
            </a:r>
          </a:p>
          <a:p>
            <a:pPr algn="ctr"/>
            <a:r>
              <a:rPr lang="pt-BR" sz="2300" dirty="0">
                <a:latin typeface="Britannic Bold" panose="020B0903060703020204" pitchFamily="34" charset="0"/>
              </a:rPr>
              <a:t>Ipoema</a:t>
            </a:r>
          </a:p>
          <a:p>
            <a:pPr algn="ctr"/>
            <a:r>
              <a:rPr lang="pt-BR" sz="2300" dirty="0">
                <a:latin typeface="Britannic Bold" panose="020B0903060703020204" pitchFamily="34" charset="0"/>
              </a:rPr>
              <a:t>Itabira</a:t>
            </a:r>
          </a:p>
          <a:p>
            <a:pPr algn="ctr"/>
            <a:r>
              <a:rPr lang="pt-BR" sz="2300" dirty="0">
                <a:latin typeface="Britannic Bold" panose="020B0903060703020204" pitchFamily="34" charset="0"/>
              </a:rPr>
              <a:t>Itabirito</a:t>
            </a:r>
          </a:p>
          <a:p>
            <a:pPr algn="ctr"/>
            <a:r>
              <a:rPr lang="pt-BR" sz="2300" dirty="0">
                <a:latin typeface="Britannic Bold" panose="020B0903060703020204" pitchFamily="34" charset="0"/>
              </a:rPr>
              <a:t>Jaboticatubas </a:t>
            </a:r>
          </a:p>
          <a:p>
            <a:pPr algn="ctr"/>
            <a:r>
              <a:rPr lang="pt-BR" sz="2300" dirty="0">
                <a:latin typeface="Britannic Bold" panose="020B0903060703020204" pitchFamily="34" charset="0"/>
              </a:rPr>
              <a:t>Mariana</a:t>
            </a:r>
          </a:p>
          <a:p>
            <a:pPr algn="ctr"/>
            <a:r>
              <a:rPr lang="pt-BR" sz="2300" dirty="0">
                <a:latin typeface="Britannic Bold" panose="020B0903060703020204" pitchFamily="34" charset="0"/>
              </a:rPr>
              <a:t>Matozinhos </a:t>
            </a:r>
          </a:p>
          <a:p>
            <a:pPr algn="ctr"/>
            <a:r>
              <a:rPr lang="pt-BR" sz="2300" dirty="0">
                <a:latin typeface="Britannic Bold" panose="020B0903060703020204" pitchFamily="34" charset="0"/>
              </a:rPr>
              <a:t>Ouro Preto</a:t>
            </a:r>
          </a:p>
          <a:p>
            <a:pPr algn="ctr"/>
            <a:r>
              <a:rPr lang="pt-BR" sz="2300" dirty="0">
                <a:latin typeface="Britannic Bold" panose="020B0903060703020204" pitchFamily="34" charset="0"/>
              </a:rPr>
              <a:t>Padre Paraíso</a:t>
            </a:r>
          </a:p>
          <a:p>
            <a:pPr algn="ctr"/>
            <a:r>
              <a:rPr lang="pt-BR" sz="2300" dirty="0">
                <a:latin typeface="Britannic Bold" panose="020B0903060703020204" pitchFamily="34" charset="0"/>
              </a:rPr>
              <a:t>Piedade do Rio Grande</a:t>
            </a:r>
          </a:p>
          <a:p>
            <a:pPr algn="ctr"/>
            <a:r>
              <a:rPr lang="pt-BR" sz="2300" dirty="0">
                <a:latin typeface="Britannic Bold" panose="020B0903060703020204" pitchFamily="34" charset="0"/>
              </a:rPr>
              <a:t>Santo Antônio do Itambé</a:t>
            </a:r>
          </a:p>
          <a:p>
            <a:pPr algn="ctr"/>
            <a:r>
              <a:rPr lang="pt-BR" sz="2300" dirty="0">
                <a:latin typeface="Britannic Bold" panose="020B0903060703020204" pitchFamily="34" charset="0"/>
              </a:rPr>
              <a:t>São João das Missões</a:t>
            </a:r>
          </a:p>
          <a:p>
            <a:pPr algn="ctr"/>
            <a:r>
              <a:rPr lang="pt-BR" sz="2300" dirty="0">
                <a:latin typeface="Britannic Bold" panose="020B0903060703020204" pitchFamily="34" charset="0"/>
              </a:rPr>
              <a:t>Senhora do Carmo</a:t>
            </a:r>
          </a:p>
          <a:p>
            <a:pPr algn="ctr"/>
            <a:r>
              <a:rPr lang="pt-BR" sz="2300" dirty="0">
                <a:latin typeface="Britannic Bold" panose="020B0903060703020204" pitchFamily="34" charset="0"/>
              </a:rPr>
              <a:t>Taquaraçu de Minas</a:t>
            </a:r>
          </a:p>
          <a:p>
            <a:pPr algn="ctr"/>
            <a:r>
              <a:rPr lang="pt-BR" sz="2300" dirty="0">
                <a:latin typeface="Britannic Bold" panose="020B0903060703020204" pitchFamily="34" charset="0"/>
              </a:rPr>
              <a:t>Várzea da Palma</a:t>
            </a:r>
          </a:p>
          <a:p>
            <a:pPr algn="ctr"/>
            <a:endParaRPr lang="pt-BR" sz="2300" dirty="0">
              <a:latin typeface="Britannic Bold" panose="020B0903060703020204" pitchFamily="34" charset="0"/>
            </a:endParaRPr>
          </a:p>
        </p:txBody>
      </p:sp>
      <p:sp>
        <p:nvSpPr>
          <p:cNvPr id="164" name="CaixaDeTexto 163">
            <a:extLst>
              <a:ext uri="{FF2B5EF4-FFF2-40B4-BE49-F238E27FC236}">
                <a16:creationId xmlns:a16="http://schemas.microsoft.com/office/drawing/2014/main" xmlns="" id="{CA3C7DC5-5996-44A0-9F70-194BD5EFA5FD}"/>
              </a:ext>
            </a:extLst>
          </p:cNvPr>
          <p:cNvSpPr txBox="1"/>
          <p:nvPr/>
        </p:nvSpPr>
        <p:spPr>
          <a:xfrm>
            <a:off x="31088832" y="10013670"/>
            <a:ext cx="5800594" cy="66930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300" dirty="0">
                <a:latin typeface="Britannic Bold" panose="020B0903060703020204" pitchFamily="34" charset="0"/>
              </a:rPr>
              <a:t> Araçuaí</a:t>
            </a:r>
          </a:p>
          <a:p>
            <a:pPr algn="ctr"/>
            <a:r>
              <a:rPr lang="pt-BR" sz="2300" dirty="0">
                <a:latin typeface="Britannic Bold" panose="020B0903060703020204" pitchFamily="34" charset="0"/>
              </a:rPr>
              <a:t>Bonfim</a:t>
            </a:r>
          </a:p>
          <a:p>
            <a:pPr algn="ctr"/>
            <a:r>
              <a:rPr lang="pt-BR" sz="2300" dirty="0">
                <a:latin typeface="Britannic Bold" panose="020B0903060703020204" pitchFamily="34" charset="0"/>
              </a:rPr>
              <a:t>Carmésia</a:t>
            </a:r>
          </a:p>
          <a:p>
            <a:pPr algn="ctr"/>
            <a:r>
              <a:rPr lang="pt-BR" sz="2300" dirty="0">
                <a:latin typeface="Britannic Bold" panose="020B0903060703020204" pitchFamily="34" charset="0"/>
              </a:rPr>
              <a:t>Ipoema </a:t>
            </a:r>
          </a:p>
          <a:p>
            <a:pPr algn="ctr"/>
            <a:r>
              <a:rPr lang="pt-BR" sz="2300" dirty="0">
                <a:latin typeface="Britannic Bold" panose="020B0903060703020204" pitchFamily="34" charset="0"/>
              </a:rPr>
              <a:t>Itabira</a:t>
            </a:r>
          </a:p>
          <a:p>
            <a:pPr algn="ctr"/>
            <a:r>
              <a:rPr lang="pt-BR" sz="2300" dirty="0">
                <a:latin typeface="Britannic Bold" panose="020B0903060703020204" pitchFamily="34" charset="0"/>
              </a:rPr>
              <a:t>Itabirito</a:t>
            </a:r>
          </a:p>
          <a:p>
            <a:pPr algn="ctr"/>
            <a:r>
              <a:rPr lang="pt-BR" sz="2300" dirty="0">
                <a:latin typeface="Britannic Bold" panose="020B0903060703020204" pitchFamily="34" charset="0"/>
              </a:rPr>
              <a:t>Jaboticatubas</a:t>
            </a:r>
          </a:p>
          <a:p>
            <a:pPr algn="ctr"/>
            <a:r>
              <a:rPr lang="pt-BR" sz="2300" dirty="0">
                <a:latin typeface="Britannic Bold" panose="020B0903060703020204" pitchFamily="34" charset="0"/>
              </a:rPr>
              <a:t>Mariana </a:t>
            </a:r>
          </a:p>
          <a:p>
            <a:pPr algn="ctr"/>
            <a:r>
              <a:rPr lang="pt-BR" sz="2300" dirty="0">
                <a:latin typeface="Britannic Bold" panose="020B0903060703020204" pitchFamily="34" charset="0"/>
              </a:rPr>
              <a:t>Matozinhos</a:t>
            </a:r>
          </a:p>
          <a:p>
            <a:pPr algn="ctr"/>
            <a:r>
              <a:rPr lang="pt-BR" sz="2300" dirty="0">
                <a:latin typeface="Britannic Bold" panose="020B0903060703020204" pitchFamily="34" charset="0"/>
              </a:rPr>
              <a:t>Ouro Preto</a:t>
            </a:r>
          </a:p>
          <a:p>
            <a:pPr algn="ctr"/>
            <a:r>
              <a:rPr lang="pt-BR" sz="2300" dirty="0">
                <a:latin typeface="Britannic Bold" panose="020B0903060703020204" pitchFamily="34" charset="0"/>
              </a:rPr>
              <a:t>Padre Paraíso</a:t>
            </a:r>
          </a:p>
          <a:p>
            <a:pPr algn="ctr"/>
            <a:r>
              <a:rPr lang="pt-BR" sz="2300" dirty="0">
                <a:latin typeface="Britannic Bold" panose="020B0903060703020204" pitchFamily="34" charset="0"/>
              </a:rPr>
              <a:t>Piedade do Rio Grande</a:t>
            </a:r>
          </a:p>
          <a:p>
            <a:pPr algn="ctr"/>
            <a:r>
              <a:rPr lang="pt-BR" sz="2300" dirty="0">
                <a:latin typeface="Britannic Bold" panose="020B0903060703020204" pitchFamily="34" charset="0"/>
              </a:rPr>
              <a:t>São João das Missões</a:t>
            </a:r>
          </a:p>
          <a:p>
            <a:pPr algn="ctr"/>
            <a:r>
              <a:rPr lang="pt-BR" sz="2300" dirty="0">
                <a:latin typeface="Britannic Bold" panose="020B0903060703020204" pitchFamily="34" charset="0"/>
              </a:rPr>
              <a:t>Senhora do Carmo</a:t>
            </a:r>
          </a:p>
          <a:p>
            <a:pPr algn="ctr"/>
            <a:r>
              <a:rPr lang="pt-BR" sz="2300" dirty="0">
                <a:latin typeface="Britannic Bold" panose="020B0903060703020204" pitchFamily="34" charset="0"/>
              </a:rPr>
              <a:t>Taquaraçu de Minas</a:t>
            </a:r>
          </a:p>
          <a:p>
            <a:pPr algn="ctr"/>
            <a:r>
              <a:rPr lang="pt-BR" sz="2300" dirty="0">
                <a:latin typeface="Britannic Bold" panose="020B0903060703020204" pitchFamily="34" charset="0"/>
              </a:rPr>
              <a:t>Várzea da Palma</a:t>
            </a:r>
          </a:p>
          <a:p>
            <a:pPr algn="ctr"/>
            <a:r>
              <a:rPr lang="pt-BR" sz="2300" dirty="0">
                <a:latin typeface="Britannic Bold" panose="020B0903060703020204" pitchFamily="34" charset="0"/>
              </a:rPr>
              <a:t>Virgem da Lapa</a:t>
            </a:r>
          </a:p>
          <a:p>
            <a:pPr algn="ctr"/>
            <a:endParaRPr lang="pt-BR" sz="3793" dirty="0">
              <a:latin typeface="Britannic Bold" panose="020B0903060703020204" pitchFamily="34" charset="0"/>
            </a:endParaRPr>
          </a:p>
        </p:txBody>
      </p:sp>
      <p:sp>
        <p:nvSpPr>
          <p:cNvPr id="165" name="CaixaDeTexto 164">
            <a:extLst>
              <a:ext uri="{FF2B5EF4-FFF2-40B4-BE49-F238E27FC236}">
                <a16:creationId xmlns:a16="http://schemas.microsoft.com/office/drawing/2014/main" xmlns="" id="{50507DDE-11F8-4E96-A98C-B69AA0919690}"/>
              </a:ext>
            </a:extLst>
          </p:cNvPr>
          <p:cNvSpPr txBox="1"/>
          <p:nvPr/>
        </p:nvSpPr>
        <p:spPr>
          <a:xfrm>
            <a:off x="36782778" y="10013670"/>
            <a:ext cx="5023901" cy="54014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300" dirty="0">
                <a:latin typeface="Britannic Bold" panose="020B0903060703020204" pitchFamily="34" charset="0"/>
              </a:rPr>
              <a:t>Araçuaí</a:t>
            </a:r>
          </a:p>
          <a:p>
            <a:pPr algn="ctr"/>
            <a:r>
              <a:rPr lang="pt-BR" sz="2300" dirty="0">
                <a:latin typeface="Britannic Bold" panose="020B0903060703020204" pitchFamily="34" charset="0"/>
              </a:rPr>
              <a:t>Carmésia</a:t>
            </a:r>
          </a:p>
          <a:p>
            <a:pPr algn="ctr"/>
            <a:r>
              <a:rPr lang="pt-BR" sz="2300" dirty="0">
                <a:latin typeface="Britannic Bold" panose="020B0903060703020204" pitchFamily="34" charset="0"/>
              </a:rPr>
              <a:t>Ipoema</a:t>
            </a:r>
          </a:p>
          <a:p>
            <a:pPr algn="ctr"/>
            <a:r>
              <a:rPr lang="pt-BR" sz="2300" dirty="0">
                <a:latin typeface="Britannic Bold" panose="020B0903060703020204" pitchFamily="34" charset="0"/>
              </a:rPr>
              <a:t>Itabira </a:t>
            </a:r>
          </a:p>
          <a:p>
            <a:pPr algn="ctr"/>
            <a:r>
              <a:rPr lang="pt-BR" sz="2300" dirty="0">
                <a:latin typeface="Britannic Bold" panose="020B0903060703020204" pitchFamily="34" charset="0"/>
              </a:rPr>
              <a:t>Itabirito</a:t>
            </a:r>
          </a:p>
          <a:p>
            <a:pPr algn="ctr"/>
            <a:r>
              <a:rPr lang="pt-BR" sz="2300" dirty="0">
                <a:latin typeface="Britannic Bold" panose="020B0903060703020204" pitchFamily="34" charset="0"/>
              </a:rPr>
              <a:t>Jaboticatubas</a:t>
            </a:r>
          </a:p>
          <a:p>
            <a:pPr algn="ctr"/>
            <a:r>
              <a:rPr lang="pt-BR" sz="2300" dirty="0">
                <a:latin typeface="Britannic Bold" panose="020B0903060703020204" pitchFamily="34" charset="0"/>
              </a:rPr>
              <a:t>Matozinhos</a:t>
            </a:r>
          </a:p>
          <a:p>
            <a:pPr algn="ctr"/>
            <a:r>
              <a:rPr lang="pt-BR" sz="2300" dirty="0">
                <a:latin typeface="Britannic Bold" panose="020B0903060703020204" pitchFamily="34" charset="0"/>
              </a:rPr>
              <a:t>Ouro Preto </a:t>
            </a:r>
          </a:p>
          <a:p>
            <a:pPr algn="ctr"/>
            <a:r>
              <a:rPr lang="pt-BR" sz="2300" dirty="0">
                <a:latin typeface="Britannic Bold" panose="020B0903060703020204" pitchFamily="34" charset="0"/>
              </a:rPr>
              <a:t>Padre Paraíso</a:t>
            </a:r>
          </a:p>
          <a:p>
            <a:pPr algn="ctr"/>
            <a:r>
              <a:rPr lang="pt-BR" sz="2300" dirty="0">
                <a:latin typeface="Britannic Bold" panose="020B0903060703020204" pitchFamily="34" charset="0"/>
              </a:rPr>
              <a:t>Piedade do Rio Grande</a:t>
            </a:r>
          </a:p>
          <a:p>
            <a:pPr algn="ctr"/>
            <a:r>
              <a:rPr lang="pt-BR" sz="2300" dirty="0">
                <a:latin typeface="Britannic Bold" panose="020B0903060703020204" pitchFamily="34" charset="0"/>
              </a:rPr>
              <a:t>São João das Missões</a:t>
            </a:r>
          </a:p>
          <a:p>
            <a:pPr algn="ctr"/>
            <a:r>
              <a:rPr lang="pt-BR" sz="2300" dirty="0">
                <a:latin typeface="Britannic Bold" panose="020B0903060703020204" pitchFamily="34" charset="0"/>
              </a:rPr>
              <a:t>Senhora do Carmo</a:t>
            </a:r>
          </a:p>
          <a:p>
            <a:pPr algn="ctr"/>
            <a:r>
              <a:rPr lang="pt-BR" sz="2300" dirty="0">
                <a:latin typeface="Britannic Bold" panose="020B0903060703020204" pitchFamily="34" charset="0"/>
              </a:rPr>
              <a:t>Taquaraçu de Minas</a:t>
            </a:r>
          </a:p>
          <a:p>
            <a:pPr algn="ctr"/>
            <a:r>
              <a:rPr lang="pt-BR" sz="2300" dirty="0">
                <a:latin typeface="Britannic Bold" panose="020B0903060703020204" pitchFamily="34" charset="0"/>
              </a:rPr>
              <a:t>Várzea da Palma</a:t>
            </a:r>
          </a:p>
          <a:p>
            <a:pPr algn="ctr"/>
            <a:r>
              <a:rPr lang="pt-BR" sz="2300" dirty="0">
                <a:latin typeface="Britannic Bold" panose="020B0903060703020204" pitchFamily="34" charset="0"/>
              </a:rPr>
              <a:t>Virgem da Lapa</a:t>
            </a:r>
          </a:p>
        </p:txBody>
      </p:sp>
      <p:sp>
        <p:nvSpPr>
          <p:cNvPr id="166" name="CaixaDeTexto 165">
            <a:extLst>
              <a:ext uri="{FF2B5EF4-FFF2-40B4-BE49-F238E27FC236}">
                <a16:creationId xmlns:a16="http://schemas.microsoft.com/office/drawing/2014/main" xmlns="" id="{45BBB957-1714-4EC6-83D3-16DDDC07D121}"/>
              </a:ext>
            </a:extLst>
          </p:cNvPr>
          <p:cNvSpPr txBox="1"/>
          <p:nvPr/>
        </p:nvSpPr>
        <p:spPr>
          <a:xfrm>
            <a:off x="41401274" y="10020417"/>
            <a:ext cx="6398108" cy="46935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300" dirty="0">
                <a:latin typeface="Britannic Bold" panose="020B0903060703020204" pitchFamily="34" charset="0"/>
              </a:rPr>
              <a:t>Araçuaí</a:t>
            </a:r>
          </a:p>
          <a:p>
            <a:pPr algn="ctr"/>
            <a:r>
              <a:rPr lang="pt-BR" sz="2300" dirty="0">
                <a:latin typeface="Britannic Bold" panose="020B0903060703020204" pitchFamily="34" charset="0"/>
              </a:rPr>
              <a:t>Carmésia </a:t>
            </a:r>
          </a:p>
          <a:p>
            <a:pPr algn="ctr"/>
            <a:r>
              <a:rPr lang="pt-BR" sz="2300" dirty="0">
                <a:latin typeface="Britannic Bold" panose="020B0903060703020204" pitchFamily="34" charset="0"/>
              </a:rPr>
              <a:t>Ipoema</a:t>
            </a:r>
          </a:p>
          <a:p>
            <a:pPr algn="ctr"/>
            <a:r>
              <a:rPr lang="pt-BR" sz="2300" dirty="0">
                <a:latin typeface="Britannic Bold" panose="020B0903060703020204" pitchFamily="34" charset="0"/>
              </a:rPr>
              <a:t>Itabirito</a:t>
            </a:r>
          </a:p>
          <a:p>
            <a:pPr algn="ctr"/>
            <a:r>
              <a:rPr lang="pt-BR" sz="2300" dirty="0">
                <a:latin typeface="Britannic Bold" panose="020B0903060703020204" pitchFamily="34" charset="0"/>
              </a:rPr>
              <a:t>Jaboticatubas</a:t>
            </a:r>
          </a:p>
          <a:p>
            <a:pPr algn="ctr"/>
            <a:r>
              <a:rPr lang="pt-BR" sz="2300" dirty="0">
                <a:latin typeface="Britannic Bold" panose="020B0903060703020204" pitchFamily="34" charset="0"/>
              </a:rPr>
              <a:t>Matozinhos</a:t>
            </a:r>
          </a:p>
          <a:p>
            <a:pPr algn="ctr"/>
            <a:r>
              <a:rPr lang="pt-BR" sz="2300" dirty="0">
                <a:latin typeface="Britannic Bold" panose="020B0903060703020204" pitchFamily="34" charset="0"/>
              </a:rPr>
              <a:t>Padre Paraíso</a:t>
            </a:r>
          </a:p>
          <a:p>
            <a:pPr algn="ctr"/>
            <a:r>
              <a:rPr lang="pt-BR" sz="2300" dirty="0">
                <a:latin typeface="Britannic Bold" panose="020B0903060703020204" pitchFamily="34" charset="0"/>
              </a:rPr>
              <a:t>Piedade do Rio Grande</a:t>
            </a:r>
          </a:p>
          <a:p>
            <a:pPr algn="ctr"/>
            <a:r>
              <a:rPr lang="pt-BR" sz="2300" dirty="0">
                <a:latin typeface="Britannic Bold" panose="020B0903060703020204" pitchFamily="34" charset="0"/>
              </a:rPr>
              <a:t>Sabinópolis</a:t>
            </a:r>
          </a:p>
          <a:p>
            <a:pPr algn="ctr"/>
            <a:r>
              <a:rPr lang="pt-BR" sz="2300" dirty="0">
                <a:latin typeface="Britannic Bold" panose="020B0903060703020204" pitchFamily="34" charset="0"/>
              </a:rPr>
              <a:t>São João das Missões</a:t>
            </a:r>
          </a:p>
          <a:p>
            <a:pPr algn="ctr"/>
            <a:r>
              <a:rPr lang="pt-BR" sz="2300" dirty="0">
                <a:latin typeface="Britannic Bold" panose="020B0903060703020204" pitchFamily="34" charset="0"/>
              </a:rPr>
              <a:t>Senhora do Carmo</a:t>
            </a:r>
          </a:p>
          <a:p>
            <a:pPr algn="ctr"/>
            <a:r>
              <a:rPr lang="pt-BR" sz="2300" dirty="0">
                <a:latin typeface="Britannic Bold" panose="020B0903060703020204" pitchFamily="34" charset="0"/>
              </a:rPr>
              <a:t>Várzea da Palma</a:t>
            </a:r>
          </a:p>
          <a:p>
            <a:pPr algn="ctr"/>
            <a:r>
              <a:rPr lang="pt-BR" sz="2300" dirty="0">
                <a:latin typeface="Britannic Bold" panose="020B0903060703020204" pitchFamily="34" charset="0"/>
              </a:rPr>
              <a:t>Virgem da Lapa</a:t>
            </a:r>
          </a:p>
        </p:txBody>
      </p:sp>
      <p:sp>
        <p:nvSpPr>
          <p:cNvPr id="167" name="CaixaDeTexto 166"/>
          <p:cNvSpPr txBox="1"/>
          <p:nvPr/>
        </p:nvSpPr>
        <p:spPr>
          <a:xfrm>
            <a:off x="-1857480" y="10020417"/>
            <a:ext cx="8036228" cy="50475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300" dirty="0">
                <a:latin typeface="Britannic Bold" panose="020B0903060703020204" pitchFamily="34" charset="0"/>
              </a:rPr>
              <a:t>Alto Caparaó</a:t>
            </a:r>
          </a:p>
          <a:p>
            <a:pPr algn="ctr"/>
            <a:r>
              <a:rPr lang="pt-BR" sz="2300" dirty="0">
                <a:latin typeface="Britannic Bold" panose="020B0903060703020204" pitchFamily="34" charset="0"/>
              </a:rPr>
              <a:t>Caparaó</a:t>
            </a:r>
          </a:p>
          <a:p>
            <a:pPr algn="ctr"/>
            <a:r>
              <a:rPr lang="pt-BR" sz="2300" dirty="0">
                <a:latin typeface="Britannic Bold" panose="020B0903060703020204" pitchFamily="34" charset="0"/>
              </a:rPr>
              <a:t>Conceição da Barra de Minas</a:t>
            </a:r>
          </a:p>
          <a:p>
            <a:pPr algn="ctr"/>
            <a:r>
              <a:rPr lang="pt-BR" sz="2300" dirty="0">
                <a:latin typeface="Britannic Bold" panose="020B0903060703020204" pitchFamily="34" charset="0"/>
              </a:rPr>
              <a:t>Itabirito</a:t>
            </a:r>
          </a:p>
          <a:p>
            <a:pPr algn="ctr"/>
            <a:r>
              <a:rPr lang="pt-BR" sz="2300" dirty="0">
                <a:latin typeface="Britannic Bold" panose="020B0903060703020204" pitchFamily="34" charset="0"/>
              </a:rPr>
              <a:t>Lassance</a:t>
            </a:r>
          </a:p>
          <a:p>
            <a:pPr algn="ctr"/>
            <a:r>
              <a:rPr lang="pt-BR" sz="2300" dirty="0">
                <a:latin typeface="Britannic Bold" panose="020B0903060703020204" pitchFamily="34" charset="0"/>
              </a:rPr>
              <a:t>Matozinhos</a:t>
            </a:r>
          </a:p>
          <a:p>
            <a:pPr algn="ctr"/>
            <a:r>
              <a:rPr lang="pt-BR" sz="2300" dirty="0">
                <a:latin typeface="Britannic Bold" panose="020B0903060703020204" pitchFamily="34" charset="0"/>
              </a:rPr>
              <a:t>Pedro Leopoldo</a:t>
            </a:r>
          </a:p>
          <a:p>
            <a:pPr algn="ctr"/>
            <a:r>
              <a:rPr lang="pt-BR" sz="2300" dirty="0">
                <a:latin typeface="Britannic Bold" panose="020B0903060703020204" pitchFamily="34" charset="0"/>
              </a:rPr>
              <a:t>Piedade do Rio Grande</a:t>
            </a:r>
          </a:p>
          <a:p>
            <a:pPr algn="ctr"/>
            <a:r>
              <a:rPr lang="pt-BR" sz="2300" dirty="0" smtClean="0">
                <a:latin typeface="Britannic Bold" panose="020B0903060703020204" pitchFamily="34" charset="0"/>
              </a:rPr>
              <a:t>Pirapora</a:t>
            </a:r>
            <a:endParaRPr lang="pt-BR" sz="2300" dirty="0">
              <a:latin typeface="Britannic Bold" panose="020B0903060703020204" pitchFamily="34" charset="0"/>
            </a:endParaRPr>
          </a:p>
          <a:p>
            <a:pPr algn="ctr"/>
            <a:r>
              <a:rPr lang="pt-BR" sz="2300" dirty="0">
                <a:latin typeface="Britannic Bold" panose="020B0903060703020204" pitchFamily="34" charset="0"/>
              </a:rPr>
              <a:t>Prados</a:t>
            </a:r>
          </a:p>
          <a:p>
            <a:pPr algn="ctr"/>
            <a:r>
              <a:rPr lang="pt-BR" sz="2300" dirty="0">
                <a:latin typeface="Britannic Bold" panose="020B0903060703020204" pitchFamily="34" charset="0"/>
              </a:rPr>
              <a:t>Raposos</a:t>
            </a:r>
          </a:p>
          <a:p>
            <a:pPr algn="ctr"/>
            <a:r>
              <a:rPr lang="pt-BR" sz="2300" dirty="0">
                <a:latin typeface="Britannic Bold" panose="020B0903060703020204" pitchFamily="34" charset="0"/>
              </a:rPr>
              <a:t>Ritápolis</a:t>
            </a:r>
          </a:p>
          <a:p>
            <a:pPr algn="ctr"/>
            <a:r>
              <a:rPr lang="pt-BR" sz="2300" dirty="0">
                <a:latin typeface="Britannic Bold" panose="020B0903060703020204" pitchFamily="34" charset="0"/>
              </a:rPr>
              <a:t>Santana do Riacho</a:t>
            </a:r>
          </a:p>
          <a:p>
            <a:pPr algn="ctr"/>
            <a:r>
              <a:rPr lang="pt-BR" sz="2300" dirty="0">
                <a:latin typeface="Britannic Bold" panose="020B0903060703020204" pitchFamily="34" charset="0"/>
              </a:rPr>
              <a:t>São Tiago </a:t>
            </a:r>
          </a:p>
        </p:txBody>
      </p:sp>
      <p:sp>
        <p:nvSpPr>
          <p:cNvPr id="168" name="CaixaDeTexto 167"/>
          <p:cNvSpPr txBox="1"/>
          <p:nvPr/>
        </p:nvSpPr>
        <p:spPr>
          <a:xfrm>
            <a:off x="3743196" y="10020417"/>
            <a:ext cx="7435862" cy="4339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300" dirty="0">
                <a:latin typeface="Britannic Bold" panose="020B0903060703020204" pitchFamily="34" charset="0"/>
              </a:rPr>
              <a:t>Conceição da Barra de Minas</a:t>
            </a:r>
          </a:p>
          <a:p>
            <a:pPr algn="ctr"/>
            <a:r>
              <a:rPr lang="pt-BR" sz="2300" dirty="0">
                <a:latin typeface="Britannic Bold" panose="020B0903060703020204" pitchFamily="34" charset="0"/>
              </a:rPr>
              <a:t>Conceição do Mato Dentro</a:t>
            </a:r>
          </a:p>
          <a:p>
            <a:pPr algn="ctr"/>
            <a:r>
              <a:rPr lang="pt-BR" sz="2300" dirty="0">
                <a:latin typeface="Britannic Bold" panose="020B0903060703020204" pitchFamily="34" charset="0"/>
              </a:rPr>
              <a:t>Estrela do Indaiá</a:t>
            </a:r>
          </a:p>
          <a:p>
            <a:pPr algn="ctr"/>
            <a:r>
              <a:rPr lang="pt-BR" sz="2300" dirty="0">
                <a:latin typeface="Britannic Bold" panose="020B0903060703020204" pitchFamily="34" charset="0"/>
              </a:rPr>
              <a:t>Itabirito</a:t>
            </a:r>
          </a:p>
          <a:p>
            <a:pPr algn="ctr"/>
            <a:r>
              <a:rPr lang="pt-BR" sz="2300" dirty="0">
                <a:latin typeface="Britannic Bold" panose="020B0903060703020204" pitchFamily="34" charset="0"/>
              </a:rPr>
              <a:t>Matozinhos</a:t>
            </a:r>
          </a:p>
          <a:p>
            <a:pPr algn="ctr"/>
            <a:r>
              <a:rPr lang="pt-BR" sz="2300" dirty="0">
                <a:latin typeface="Britannic Bold" panose="020B0903060703020204" pitchFamily="34" charset="0"/>
              </a:rPr>
              <a:t>Pedro Leopoldo </a:t>
            </a:r>
          </a:p>
          <a:p>
            <a:pPr algn="ctr"/>
            <a:r>
              <a:rPr lang="pt-BR" sz="2300" dirty="0">
                <a:latin typeface="Britannic Bold" panose="020B0903060703020204" pitchFamily="34" charset="0"/>
              </a:rPr>
              <a:t>Piedade do Rio Grande</a:t>
            </a:r>
          </a:p>
          <a:p>
            <a:pPr algn="ctr"/>
            <a:r>
              <a:rPr lang="pt-BR" sz="2300" dirty="0">
                <a:latin typeface="Britannic Bold" panose="020B0903060703020204" pitchFamily="34" charset="0"/>
              </a:rPr>
              <a:t>Piranga </a:t>
            </a:r>
          </a:p>
          <a:p>
            <a:pPr algn="ctr"/>
            <a:r>
              <a:rPr lang="pt-BR" sz="2300" dirty="0">
                <a:latin typeface="Britannic Bold" panose="020B0903060703020204" pitchFamily="34" charset="0"/>
              </a:rPr>
              <a:t>Pirapora </a:t>
            </a:r>
          </a:p>
          <a:p>
            <a:pPr algn="ctr"/>
            <a:r>
              <a:rPr lang="pt-BR" sz="2300" dirty="0">
                <a:latin typeface="Britannic Bold" panose="020B0903060703020204" pitchFamily="34" charset="0"/>
              </a:rPr>
              <a:t>Prados</a:t>
            </a:r>
          </a:p>
          <a:p>
            <a:pPr algn="ctr"/>
            <a:r>
              <a:rPr lang="pt-BR" sz="2300" dirty="0">
                <a:latin typeface="Britannic Bold" panose="020B0903060703020204" pitchFamily="34" charset="0"/>
              </a:rPr>
              <a:t>Raposos</a:t>
            </a:r>
          </a:p>
          <a:p>
            <a:pPr algn="ctr"/>
            <a:r>
              <a:rPr lang="pt-BR" sz="2300" dirty="0">
                <a:latin typeface="Britannic Bold" panose="020B0903060703020204" pitchFamily="34" charset="0"/>
              </a:rPr>
              <a:t>Senhora de Oliveira</a:t>
            </a:r>
          </a:p>
        </p:txBody>
      </p:sp>
      <p:sp>
        <p:nvSpPr>
          <p:cNvPr id="169" name="CaixaDeTexto 168"/>
          <p:cNvSpPr txBox="1"/>
          <p:nvPr/>
        </p:nvSpPr>
        <p:spPr>
          <a:xfrm>
            <a:off x="9635419" y="10013670"/>
            <a:ext cx="6252467" cy="50475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300" dirty="0">
                <a:latin typeface="Britannic Bold" panose="020B0903060703020204" pitchFamily="34" charset="0"/>
              </a:rPr>
              <a:t>Caeté</a:t>
            </a:r>
          </a:p>
          <a:p>
            <a:pPr algn="ctr"/>
            <a:r>
              <a:rPr lang="pt-BR" sz="2300" dirty="0">
                <a:latin typeface="Britannic Bold" panose="020B0903060703020204" pitchFamily="34" charset="0"/>
              </a:rPr>
              <a:t>Conceição da Barra de Minas</a:t>
            </a:r>
          </a:p>
          <a:p>
            <a:pPr algn="ctr"/>
            <a:r>
              <a:rPr lang="pt-BR" sz="2300" dirty="0">
                <a:latin typeface="Britannic Bold" panose="020B0903060703020204" pitchFamily="34" charset="0"/>
              </a:rPr>
              <a:t>Estrela do Indaiá</a:t>
            </a:r>
          </a:p>
          <a:p>
            <a:pPr algn="ctr"/>
            <a:r>
              <a:rPr lang="pt-BR" sz="2300" dirty="0">
                <a:latin typeface="Britannic Bold" panose="020B0903060703020204" pitchFamily="34" charset="0"/>
              </a:rPr>
              <a:t>Itabira</a:t>
            </a:r>
          </a:p>
          <a:p>
            <a:pPr algn="ctr"/>
            <a:r>
              <a:rPr lang="pt-BR" sz="2300" dirty="0">
                <a:latin typeface="Britannic Bold" panose="020B0903060703020204" pitchFamily="34" charset="0"/>
              </a:rPr>
              <a:t>Itabirito</a:t>
            </a:r>
          </a:p>
          <a:p>
            <a:pPr algn="ctr"/>
            <a:r>
              <a:rPr lang="pt-BR" sz="2300" dirty="0">
                <a:latin typeface="Britannic Bold" panose="020B0903060703020204" pitchFamily="34" charset="0"/>
              </a:rPr>
              <a:t>Matozinhos</a:t>
            </a:r>
          </a:p>
          <a:p>
            <a:pPr algn="ctr"/>
            <a:r>
              <a:rPr lang="pt-BR" sz="2300" dirty="0">
                <a:latin typeface="Britannic Bold" panose="020B0903060703020204" pitchFamily="34" charset="0"/>
              </a:rPr>
              <a:t>Morada Nova de Minas</a:t>
            </a:r>
          </a:p>
          <a:p>
            <a:pPr algn="ctr"/>
            <a:r>
              <a:rPr lang="pt-BR" sz="2300" dirty="0">
                <a:latin typeface="Britannic Bold" panose="020B0903060703020204" pitchFamily="34" charset="0"/>
              </a:rPr>
              <a:t>Nanuque</a:t>
            </a:r>
          </a:p>
          <a:p>
            <a:pPr algn="ctr"/>
            <a:r>
              <a:rPr lang="pt-BR" sz="2300" dirty="0">
                <a:latin typeface="Britannic Bold" panose="020B0903060703020204" pitchFamily="34" charset="0"/>
              </a:rPr>
              <a:t>Piedade do Rio Grande</a:t>
            </a:r>
          </a:p>
          <a:p>
            <a:pPr algn="ctr"/>
            <a:r>
              <a:rPr lang="pt-BR" sz="2300" dirty="0">
                <a:latin typeface="Britannic Bold" panose="020B0903060703020204" pitchFamily="34" charset="0"/>
              </a:rPr>
              <a:t>Piranga</a:t>
            </a:r>
          </a:p>
          <a:p>
            <a:pPr algn="ctr"/>
            <a:r>
              <a:rPr lang="pt-BR" sz="2300" dirty="0">
                <a:latin typeface="Britannic Bold" panose="020B0903060703020204" pitchFamily="34" charset="0"/>
              </a:rPr>
              <a:t>Prados</a:t>
            </a:r>
          </a:p>
          <a:p>
            <a:pPr algn="ctr"/>
            <a:r>
              <a:rPr lang="pt-BR" sz="2300" dirty="0">
                <a:latin typeface="Britannic Bold" panose="020B0903060703020204" pitchFamily="34" charset="0"/>
              </a:rPr>
              <a:t>São Joaquim de Bicas</a:t>
            </a:r>
          </a:p>
          <a:p>
            <a:pPr algn="ctr"/>
            <a:r>
              <a:rPr lang="pt-BR" sz="2300" dirty="0">
                <a:latin typeface="Britannic Bold" panose="020B0903060703020204" pitchFamily="34" charset="0"/>
              </a:rPr>
              <a:t>Senhora de Oliveira</a:t>
            </a:r>
          </a:p>
          <a:p>
            <a:pPr algn="ctr"/>
            <a:r>
              <a:rPr lang="pt-BR" sz="2300" dirty="0">
                <a:latin typeface="Britannic Bold" panose="020B0903060703020204" pitchFamily="34" charset="0"/>
              </a:rPr>
              <a:t>Vespasiano</a:t>
            </a:r>
          </a:p>
        </p:txBody>
      </p:sp>
      <p:sp>
        <p:nvSpPr>
          <p:cNvPr id="170" name="CaixaDeTexto 169"/>
          <p:cNvSpPr txBox="1"/>
          <p:nvPr/>
        </p:nvSpPr>
        <p:spPr>
          <a:xfrm>
            <a:off x="15421096" y="10020417"/>
            <a:ext cx="5289800" cy="25699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300" dirty="0">
                <a:latin typeface="Britannic Bold" panose="020B0903060703020204" pitchFamily="34" charset="0"/>
              </a:rPr>
              <a:t>Itabira</a:t>
            </a:r>
          </a:p>
          <a:p>
            <a:pPr algn="ctr"/>
            <a:r>
              <a:rPr lang="pt-BR" sz="2300" dirty="0">
                <a:latin typeface="Britannic Bold" panose="020B0903060703020204" pitchFamily="34" charset="0"/>
              </a:rPr>
              <a:t>Itabirito</a:t>
            </a:r>
          </a:p>
          <a:p>
            <a:pPr algn="ctr"/>
            <a:r>
              <a:rPr lang="pt-BR" sz="2300" dirty="0">
                <a:latin typeface="Britannic Bold" panose="020B0903060703020204" pitchFamily="34" charset="0"/>
              </a:rPr>
              <a:t>Matozinhos</a:t>
            </a:r>
          </a:p>
          <a:p>
            <a:pPr algn="ctr"/>
            <a:r>
              <a:rPr lang="pt-BR" sz="2300" dirty="0">
                <a:latin typeface="Britannic Bold" panose="020B0903060703020204" pitchFamily="34" charset="0"/>
              </a:rPr>
              <a:t>Morada Nova de Minas</a:t>
            </a:r>
          </a:p>
          <a:p>
            <a:pPr algn="ctr"/>
            <a:r>
              <a:rPr lang="pt-BR" sz="2300" dirty="0">
                <a:latin typeface="Britannic Bold" panose="020B0903060703020204" pitchFamily="34" charset="0"/>
              </a:rPr>
              <a:t>Piedade do Rio Grande</a:t>
            </a:r>
          </a:p>
          <a:p>
            <a:pPr algn="ctr"/>
            <a:r>
              <a:rPr lang="pt-BR" sz="2300" dirty="0">
                <a:latin typeface="Britannic Bold" panose="020B0903060703020204" pitchFamily="34" charset="0"/>
              </a:rPr>
              <a:t>São Joaquim de Bicas</a:t>
            </a:r>
          </a:p>
          <a:p>
            <a:pPr algn="ctr"/>
            <a:r>
              <a:rPr lang="pt-BR" sz="2300" dirty="0">
                <a:latin typeface="Britannic Bold" panose="020B0903060703020204" pitchFamily="34" charset="0"/>
              </a:rPr>
              <a:t>Vespasiano</a:t>
            </a:r>
          </a:p>
        </p:txBody>
      </p:sp>
      <p:sp>
        <p:nvSpPr>
          <p:cNvPr id="171" name="CaixaDeTexto 170"/>
          <p:cNvSpPr txBox="1"/>
          <p:nvPr/>
        </p:nvSpPr>
        <p:spPr>
          <a:xfrm>
            <a:off x="21212840" y="10020417"/>
            <a:ext cx="4330178" cy="25699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300" dirty="0">
                <a:latin typeface="Britannic Bold" panose="020B0903060703020204" pitchFamily="34" charset="0"/>
              </a:rPr>
              <a:t>Itabira</a:t>
            </a:r>
          </a:p>
          <a:p>
            <a:pPr algn="ctr"/>
            <a:r>
              <a:rPr lang="pt-BR" sz="2300" dirty="0">
                <a:latin typeface="Britannic Bold" panose="020B0903060703020204" pitchFamily="34" charset="0"/>
              </a:rPr>
              <a:t>Itabirito</a:t>
            </a:r>
          </a:p>
          <a:p>
            <a:pPr algn="ctr"/>
            <a:r>
              <a:rPr lang="pt-BR" sz="2300" dirty="0">
                <a:latin typeface="Britannic Bold" panose="020B0903060703020204" pitchFamily="34" charset="0"/>
              </a:rPr>
              <a:t>Matozinhos</a:t>
            </a:r>
          </a:p>
          <a:p>
            <a:pPr algn="ctr"/>
            <a:r>
              <a:rPr lang="pt-BR" sz="2300" dirty="0">
                <a:latin typeface="Britannic Bold" panose="020B0903060703020204" pitchFamily="34" charset="0"/>
              </a:rPr>
              <a:t>Morada Nova de Minas</a:t>
            </a:r>
          </a:p>
          <a:p>
            <a:pPr algn="ctr"/>
            <a:r>
              <a:rPr lang="pt-BR" sz="2300" dirty="0">
                <a:latin typeface="Britannic Bold" panose="020B0903060703020204" pitchFamily="34" charset="0"/>
              </a:rPr>
              <a:t>Piedade do Rio Grande</a:t>
            </a:r>
          </a:p>
          <a:p>
            <a:pPr algn="ctr"/>
            <a:r>
              <a:rPr lang="pt-BR" sz="2300" dirty="0">
                <a:latin typeface="Britannic Bold" panose="020B0903060703020204" pitchFamily="34" charset="0"/>
              </a:rPr>
              <a:t>São Joaquim de Bicas</a:t>
            </a:r>
          </a:p>
          <a:p>
            <a:pPr algn="ctr"/>
            <a:r>
              <a:rPr lang="pt-BR" sz="2300" dirty="0">
                <a:latin typeface="Britannic Bold" panose="020B0903060703020204" pitchFamily="34" charset="0"/>
              </a:rPr>
              <a:t>Vespasiano</a:t>
            </a:r>
          </a:p>
        </p:txBody>
      </p:sp>
      <p:sp>
        <p:nvSpPr>
          <p:cNvPr id="172" name="CaixaDeTexto 171"/>
          <p:cNvSpPr txBox="1"/>
          <p:nvPr/>
        </p:nvSpPr>
        <p:spPr>
          <a:xfrm>
            <a:off x="15157540" y="1278034"/>
            <a:ext cx="20155737" cy="21698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3500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itannic Bold" panose="020B090306070302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Estágio em </a:t>
            </a:r>
            <a:r>
              <a:rPr lang="pt-BR" sz="13500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itannic Bold" panose="020B090306070302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Saúde Coletiva</a:t>
            </a:r>
          </a:p>
        </p:txBody>
      </p:sp>
      <p:sp>
        <p:nvSpPr>
          <p:cNvPr id="173" name="CaixaDeTexto 172"/>
          <p:cNvSpPr txBox="1"/>
          <p:nvPr/>
        </p:nvSpPr>
        <p:spPr>
          <a:xfrm>
            <a:off x="6484496" y="4985460"/>
            <a:ext cx="39394125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0000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itannic Bold" panose="020B0903060703020204" pitchFamily="34" charset="0"/>
              </a:rPr>
              <a:t>Municípios mineiros participantes desde o início </a:t>
            </a:r>
            <a:r>
              <a:rPr lang="pt-BR" sz="10000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itannic Bold" panose="020B0903060703020204" pitchFamily="34" charset="0"/>
              </a:rPr>
              <a:t>do Internato Rural</a:t>
            </a:r>
            <a:endParaRPr lang="pt-BR" sz="10000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itannic Bold" panose="020B0903060703020204" pitchFamily="34" charset="0"/>
            </a:endParaRPr>
          </a:p>
        </p:txBody>
      </p:sp>
      <p:sp>
        <p:nvSpPr>
          <p:cNvPr id="84" name="CaixaDeTexto 83">
            <a:extLst>
              <a:ext uri="{FF2B5EF4-FFF2-40B4-BE49-F238E27FC236}">
                <a16:creationId xmlns="" xmlns:a16="http://schemas.microsoft.com/office/drawing/2014/main" id="{26AA39F7-83B4-4549-95D8-66DD2815BACF}"/>
              </a:ext>
            </a:extLst>
          </p:cNvPr>
          <p:cNvSpPr txBox="1"/>
          <p:nvPr/>
        </p:nvSpPr>
        <p:spPr>
          <a:xfrm>
            <a:off x="48389913" y="8556579"/>
            <a:ext cx="2244911" cy="8156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700" dirty="0">
                <a:latin typeface="Britannic Bold" panose="020B0903060703020204" pitchFamily="34" charset="0"/>
              </a:rPr>
              <a:t>2009</a:t>
            </a:r>
          </a:p>
        </p:txBody>
      </p:sp>
      <p:sp>
        <p:nvSpPr>
          <p:cNvPr id="85" name="CaixaDeTexto 84">
            <a:extLst>
              <a:ext uri="{FF2B5EF4-FFF2-40B4-BE49-F238E27FC236}">
                <a16:creationId xmlns="" xmlns:a16="http://schemas.microsoft.com/office/drawing/2014/main" id="{744917A3-5AAD-42A8-90EC-703E70C5202B}"/>
              </a:ext>
            </a:extLst>
          </p:cNvPr>
          <p:cNvSpPr txBox="1"/>
          <p:nvPr/>
        </p:nvSpPr>
        <p:spPr>
          <a:xfrm>
            <a:off x="47305278" y="10009309"/>
            <a:ext cx="4414180" cy="51244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300" dirty="0">
                <a:latin typeface="Britannic Bold" panose="020B0903060703020204" pitchFamily="34" charset="0"/>
              </a:rPr>
              <a:t>Araçuaí</a:t>
            </a:r>
          </a:p>
          <a:p>
            <a:pPr algn="ctr"/>
            <a:r>
              <a:rPr lang="pt-BR" sz="2300" dirty="0">
                <a:latin typeface="Britannic Bold" panose="020B0903060703020204" pitchFamily="34" charset="0"/>
              </a:rPr>
              <a:t>Ipoema</a:t>
            </a:r>
          </a:p>
          <a:p>
            <a:pPr algn="ctr"/>
            <a:r>
              <a:rPr lang="pt-BR" sz="2300" dirty="0">
                <a:latin typeface="Britannic Bold" panose="020B0903060703020204" pitchFamily="34" charset="0"/>
              </a:rPr>
              <a:t>Itabirito</a:t>
            </a:r>
          </a:p>
          <a:p>
            <a:pPr algn="ctr"/>
            <a:r>
              <a:rPr lang="pt-BR" sz="2300" dirty="0">
                <a:latin typeface="Britannic Bold" panose="020B0903060703020204" pitchFamily="34" charset="0"/>
              </a:rPr>
              <a:t>Jaboticatubas</a:t>
            </a:r>
          </a:p>
          <a:p>
            <a:pPr algn="ctr"/>
            <a:r>
              <a:rPr lang="pt-BR" sz="2300" dirty="0">
                <a:latin typeface="Britannic Bold" panose="020B0903060703020204" pitchFamily="34" charset="0"/>
              </a:rPr>
              <a:t>Matozinhos</a:t>
            </a:r>
          </a:p>
          <a:p>
            <a:pPr algn="ctr"/>
            <a:r>
              <a:rPr lang="pt-BR" sz="2300" dirty="0">
                <a:latin typeface="Britannic Bold" panose="020B0903060703020204" pitchFamily="34" charset="0"/>
              </a:rPr>
              <a:t>Padre Paraíso</a:t>
            </a:r>
          </a:p>
          <a:p>
            <a:pPr algn="ctr"/>
            <a:r>
              <a:rPr lang="pt-BR" sz="2300" dirty="0">
                <a:latin typeface="Britannic Bold" panose="020B0903060703020204" pitchFamily="34" charset="0"/>
              </a:rPr>
              <a:t>Piedade do Rio Grande</a:t>
            </a:r>
          </a:p>
          <a:p>
            <a:pPr algn="ctr"/>
            <a:r>
              <a:rPr lang="pt-BR" sz="2300" dirty="0">
                <a:latin typeface="Britannic Bold" panose="020B0903060703020204" pitchFamily="34" charset="0"/>
              </a:rPr>
              <a:t>Pompéu</a:t>
            </a:r>
          </a:p>
          <a:p>
            <a:pPr algn="ctr"/>
            <a:r>
              <a:rPr lang="pt-BR" sz="2300" dirty="0">
                <a:latin typeface="Britannic Bold" panose="020B0903060703020204" pitchFamily="34" charset="0"/>
              </a:rPr>
              <a:t>Sabinópolis</a:t>
            </a:r>
          </a:p>
          <a:p>
            <a:pPr algn="ctr"/>
            <a:r>
              <a:rPr lang="pt-BR" sz="2300" dirty="0">
                <a:latin typeface="Britannic Bold" panose="020B0903060703020204" pitchFamily="34" charset="0"/>
              </a:rPr>
              <a:t>São Gonçalo do Abaeté</a:t>
            </a:r>
          </a:p>
          <a:p>
            <a:pPr algn="ctr"/>
            <a:r>
              <a:rPr lang="pt-BR" sz="2300" dirty="0">
                <a:latin typeface="Britannic Bold" panose="020B0903060703020204" pitchFamily="34" charset="0"/>
              </a:rPr>
              <a:t> Senhora do Carmo</a:t>
            </a:r>
          </a:p>
          <a:p>
            <a:pPr algn="ctr"/>
            <a:r>
              <a:rPr lang="pt-BR" sz="2300" dirty="0">
                <a:latin typeface="Britannic Bold" panose="020B0903060703020204" pitchFamily="34" charset="0"/>
              </a:rPr>
              <a:t>Várzea da Palma</a:t>
            </a:r>
          </a:p>
          <a:p>
            <a:pPr algn="ctr"/>
            <a:r>
              <a:rPr lang="pt-BR" sz="2300" dirty="0">
                <a:latin typeface="Britannic Bold" panose="020B0903060703020204" pitchFamily="34" charset="0"/>
              </a:rPr>
              <a:t>Virgem da Lapa</a:t>
            </a:r>
          </a:p>
          <a:p>
            <a:endParaRPr lang="pt-BR" sz="2800" dirty="0">
              <a:latin typeface="Britannic Bold" panose="020B0903060703020204" pitchFamily="34" charset="0"/>
            </a:endParaRPr>
          </a:p>
        </p:txBody>
      </p:sp>
      <p:sp>
        <p:nvSpPr>
          <p:cNvPr id="86" name="Círculo: Vazio 126">
            <a:extLst>
              <a:ext uri="{FF2B5EF4-FFF2-40B4-BE49-F238E27FC236}">
                <a16:creationId xmlns:a16="http://schemas.microsoft.com/office/drawing/2014/main" xmlns="" id="{A6DE35A4-22BC-402F-B1A7-9194D2B713C6}"/>
              </a:ext>
            </a:extLst>
          </p:cNvPr>
          <p:cNvSpPr/>
          <p:nvPr/>
        </p:nvSpPr>
        <p:spPr>
          <a:xfrm>
            <a:off x="48490019" y="8297633"/>
            <a:ext cx="2044700" cy="1333500"/>
          </a:xfrm>
          <a:prstGeom prst="donut">
            <a:avLst>
              <a:gd name="adj" fmla="val 0"/>
            </a:avLst>
          </a:prstGeom>
          <a:solidFill>
            <a:schemeClr val="accent1">
              <a:lumMod val="75000"/>
            </a:schemeClr>
          </a:solidFill>
          <a:ln w="57150">
            <a:solidFill>
              <a:schemeClr val="accent1">
                <a:lumMod val="75000"/>
              </a:schemeClr>
            </a:solidFill>
          </a:ln>
          <a:effectLst>
            <a:glow rad="63500">
              <a:schemeClr val="accent1">
                <a:alpha val="40000"/>
              </a:schemeClr>
            </a:glow>
          </a:effectLst>
          <a:scene3d>
            <a:camera prst="perspectiveRigh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27841" tIns="63929" rIns="127841" bIns="63929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pt-BR" sz="4700">
              <a:solidFill>
                <a:schemeClr val="tx1"/>
              </a:solidFill>
            </a:endParaRPr>
          </a:p>
        </p:txBody>
      </p:sp>
      <p:cxnSp>
        <p:nvCxnSpPr>
          <p:cNvPr id="87" name="Conector reto 86">
            <a:extLst>
              <a:ext uri="{FF2B5EF4-FFF2-40B4-BE49-F238E27FC236}">
                <a16:creationId xmlns="" xmlns:a16="http://schemas.microsoft.com/office/drawing/2014/main" id="{484FDD14-B880-4682-BE66-BE8B119CE46C}"/>
              </a:ext>
            </a:extLst>
          </p:cNvPr>
          <p:cNvCxnSpPr>
            <a:cxnSpLocks/>
            <a:endCxn id="86" idx="2"/>
          </p:cNvCxnSpPr>
          <p:nvPr/>
        </p:nvCxnSpPr>
        <p:spPr>
          <a:xfrm>
            <a:off x="45562567" y="8964383"/>
            <a:ext cx="2927452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Conector reto 87">
            <a:extLst>
              <a:ext uri="{FF2B5EF4-FFF2-40B4-BE49-F238E27FC236}">
                <a16:creationId xmlns="" xmlns:a16="http://schemas.microsoft.com/office/drawing/2014/main" id="{484FDD14-B880-4682-BE66-BE8B119CE46C}"/>
              </a:ext>
            </a:extLst>
          </p:cNvPr>
          <p:cNvCxnSpPr>
            <a:cxnSpLocks/>
            <a:endCxn id="91" idx="2"/>
          </p:cNvCxnSpPr>
          <p:nvPr/>
        </p:nvCxnSpPr>
        <p:spPr>
          <a:xfrm flipV="1">
            <a:off x="45314952" y="18119411"/>
            <a:ext cx="3074961" cy="23934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9" name="CaixaDeTexto 88">
            <a:extLst>
              <a:ext uri="{FF2B5EF4-FFF2-40B4-BE49-F238E27FC236}">
                <a16:creationId xmlns="" xmlns:a16="http://schemas.microsoft.com/office/drawing/2014/main" id="{F3557323-7804-4268-861E-7D19B84CDAAC}"/>
              </a:ext>
            </a:extLst>
          </p:cNvPr>
          <p:cNvSpPr txBox="1"/>
          <p:nvPr/>
        </p:nvSpPr>
        <p:spPr>
          <a:xfrm>
            <a:off x="48449461" y="17723574"/>
            <a:ext cx="1925603" cy="8156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700" dirty="0" smtClean="0">
                <a:latin typeface="Britannic Bold" panose="020B0903060703020204" pitchFamily="34" charset="0"/>
              </a:rPr>
              <a:t>2019</a:t>
            </a:r>
            <a:endParaRPr lang="pt-BR" sz="4700" dirty="0">
              <a:latin typeface="Britannic Bold" panose="020B0903060703020204" pitchFamily="34" charset="0"/>
            </a:endParaRPr>
          </a:p>
        </p:txBody>
      </p:sp>
      <p:sp>
        <p:nvSpPr>
          <p:cNvPr id="90" name="CaixaDeTexto 89">
            <a:extLst>
              <a:ext uri="{FF2B5EF4-FFF2-40B4-BE49-F238E27FC236}">
                <a16:creationId xmlns="" xmlns:a16="http://schemas.microsoft.com/office/drawing/2014/main" id="{1D07225B-DE19-4B7F-913F-7FFF2014D6A8}"/>
              </a:ext>
            </a:extLst>
          </p:cNvPr>
          <p:cNvSpPr txBox="1"/>
          <p:nvPr/>
        </p:nvSpPr>
        <p:spPr>
          <a:xfrm>
            <a:off x="46971790" y="19268195"/>
            <a:ext cx="4880944" cy="29238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300" dirty="0">
                <a:latin typeface="Britannic Bold" panose="020B0903060703020204" pitchFamily="34" charset="0"/>
              </a:rPr>
              <a:t>Bonfim</a:t>
            </a:r>
          </a:p>
          <a:p>
            <a:pPr algn="ctr"/>
            <a:r>
              <a:rPr lang="pt-BR" sz="2300" dirty="0">
                <a:latin typeface="Britannic Bold" panose="020B0903060703020204" pitchFamily="34" charset="0"/>
              </a:rPr>
              <a:t>Conceição do Mato Dentro</a:t>
            </a:r>
          </a:p>
          <a:p>
            <a:pPr algn="ctr"/>
            <a:r>
              <a:rPr lang="pt-BR" sz="2300" dirty="0">
                <a:latin typeface="Britannic Bold" panose="020B0903060703020204" pitchFamily="34" charset="0"/>
              </a:rPr>
              <a:t>Jaboticatubas</a:t>
            </a:r>
          </a:p>
          <a:p>
            <a:pPr algn="ctr"/>
            <a:r>
              <a:rPr lang="pt-BR" sz="2300" dirty="0">
                <a:latin typeface="Britannic Bold" panose="020B0903060703020204" pitchFamily="34" charset="0"/>
              </a:rPr>
              <a:t>Jequitinhonha </a:t>
            </a:r>
            <a:endParaRPr lang="pt-BR" sz="2300" dirty="0" smtClean="0">
              <a:latin typeface="Britannic Bold" panose="020B0903060703020204" pitchFamily="34" charset="0"/>
            </a:endParaRPr>
          </a:p>
          <a:p>
            <a:pPr algn="ctr"/>
            <a:r>
              <a:rPr lang="pt-BR" sz="2300" dirty="0" smtClean="0">
                <a:latin typeface="Britannic Bold" panose="020B0903060703020204" pitchFamily="34" charset="0"/>
              </a:rPr>
              <a:t>Presidente Bernardes</a:t>
            </a:r>
            <a:endParaRPr lang="pt-BR" sz="2300" dirty="0" smtClean="0">
              <a:latin typeface="Britannic Bold" panose="020B0903060703020204" pitchFamily="34" charset="0"/>
            </a:endParaRPr>
          </a:p>
          <a:p>
            <a:pPr algn="ctr"/>
            <a:r>
              <a:rPr lang="pt-BR" sz="2300" dirty="0">
                <a:latin typeface="Britannic Bold" panose="020B0903060703020204" pitchFamily="34" charset="0"/>
              </a:rPr>
              <a:t>  Rubim</a:t>
            </a:r>
          </a:p>
          <a:p>
            <a:pPr algn="ctr"/>
            <a:r>
              <a:rPr lang="pt-BR" sz="2300" dirty="0">
                <a:latin typeface="Britannic Bold" panose="020B0903060703020204" pitchFamily="34" charset="0"/>
              </a:rPr>
              <a:t>Salto da Divisa</a:t>
            </a:r>
          </a:p>
          <a:p>
            <a:pPr algn="ctr"/>
            <a:r>
              <a:rPr lang="pt-BR" sz="2300" dirty="0">
                <a:latin typeface="Britannic Bold" panose="020B0903060703020204" pitchFamily="34" charset="0"/>
              </a:rPr>
              <a:t>Várzea da Palma</a:t>
            </a:r>
          </a:p>
        </p:txBody>
      </p:sp>
      <p:sp>
        <p:nvSpPr>
          <p:cNvPr id="91" name="Círculo: Vazio 126">
            <a:extLst>
              <a:ext uri="{FF2B5EF4-FFF2-40B4-BE49-F238E27FC236}">
                <a16:creationId xmlns:a16="http://schemas.microsoft.com/office/drawing/2014/main" xmlns="" id="{A6DE35A4-22BC-402F-B1A7-9194D2B713C6}"/>
              </a:ext>
            </a:extLst>
          </p:cNvPr>
          <p:cNvSpPr/>
          <p:nvPr/>
        </p:nvSpPr>
        <p:spPr>
          <a:xfrm>
            <a:off x="48389913" y="17452661"/>
            <a:ext cx="2044700" cy="1333500"/>
          </a:xfrm>
          <a:prstGeom prst="donut">
            <a:avLst>
              <a:gd name="adj" fmla="val 0"/>
            </a:avLst>
          </a:prstGeom>
          <a:solidFill>
            <a:schemeClr val="accent1">
              <a:lumMod val="75000"/>
            </a:schemeClr>
          </a:solidFill>
          <a:ln w="57150">
            <a:solidFill>
              <a:schemeClr val="accent1">
                <a:lumMod val="75000"/>
              </a:schemeClr>
            </a:solidFill>
          </a:ln>
          <a:effectLst>
            <a:glow rad="63500">
              <a:schemeClr val="accent1">
                <a:alpha val="40000"/>
              </a:schemeClr>
            </a:glow>
          </a:effectLst>
          <a:scene3d>
            <a:camera prst="perspectiveRigh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27841" tIns="63929" rIns="127841" bIns="63929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pt-BR" sz="47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3023357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iva">
  <a:themeElements>
    <a:clrScheme name="Retrospectiva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Retrospectiv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iv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02006FA4-1611-4B07-AF7F-85CF6D20EB3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257</TotalTime>
  <Words>434</Words>
  <Application>Microsoft Office PowerPoint</Application>
  <PresentationFormat>Personalizar</PresentationFormat>
  <Paragraphs>244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6" baseType="lpstr">
      <vt:lpstr>Britannic Bold</vt:lpstr>
      <vt:lpstr>Calibri</vt:lpstr>
      <vt:lpstr>Calibri Light</vt:lpstr>
      <vt:lpstr>Verdana</vt:lpstr>
      <vt:lpstr>Retrospectiva</vt:lpstr>
      <vt:lpstr>Apresentação do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Samuel Melo</dc:creator>
  <cp:lastModifiedBy>Samuel Melo</cp:lastModifiedBy>
  <cp:revision>27</cp:revision>
  <dcterms:created xsi:type="dcterms:W3CDTF">2018-10-11T18:59:31Z</dcterms:created>
  <dcterms:modified xsi:type="dcterms:W3CDTF">2019-05-17T17:10:14Z</dcterms:modified>
</cp:coreProperties>
</file>